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7" r:id="rId5"/>
    <p:sldId id="265" r:id="rId6"/>
    <p:sldId id="259" r:id="rId7"/>
    <p:sldId id="266" r:id="rId8"/>
    <p:sldId id="260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1" r:id="rId18"/>
    <p:sldId id="283" r:id="rId19"/>
    <p:sldId id="284" r:id="rId20"/>
    <p:sldId id="263" r:id="rId21"/>
    <p:sldId id="268" r:id="rId22"/>
    <p:sldId id="264" r:id="rId23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1" y="-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98F33-10EC-4566-B369-2773BCA9684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E688B293-4DE9-4CB6-B152-50ACBF077053}">
      <dgm:prSet phldrT="[Tekst]" custT="1"/>
      <dgm:spPr/>
      <dgm:t>
        <a:bodyPr/>
        <a:lstStyle/>
        <a:p>
          <a:r>
            <a:rPr lang="pl-PL" sz="2000" dirty="0"/>
            <a:t>Określenie celów kształcenia</a:t>
          </a:r>
        </a:p>
      </dgm:t>
    </dgm:pt>
    <dgm:pt modelId="{8281B2A7-1A9E-4A0A-9C0A-38290BBCD098}" type="parTrans" cxnId="{A293FBD9-207D-4396-8820-5B41A6EEAF67}">
      <dgm:prSet/>
      <dgm:spPr/>
      <dgm:t>
        <a:bodyPr/>
        <a:lstStyle/>
        <a:p>
          <a:endParaRPr lang="pl-PL"/>
        </a:p>
      </dgm:t>
    </dgm:pt>
    <dgm:pt modelId="{1979A31B-08F2-407D-AFCF-22D6D9212492}" type="sibTrans" cxnId="{A293FBD9-207D-4396-8820-5B41A6EEAF67}">
      <dgm:prSet/>
      <dgm:spPr/>
      <dgm:t>
        <a:bodyPr/>
        <a:lstStyle/>
        <a:p>
          <a:endParaRPr lang="pl-PL"/>
        </a:p>
      </dgm:t>
    </dgm:pt>
    <dgm:pt modelId="{2D491671-EB1C-46D5-BC37-722D5956274F}">
      <dgm:prSet custT="1"/>
      <dgm:spPr/>
      <dgm:t>
        <a:bodyPr/>
        <a:lstStyle/>
        <a:p>
          <a:r>
            <a:rPr lang="pl-PL" sz="2000" dirty="0"/>
            <a:t>Treści kształcenia</a:t>
          </a:r>
        </a:p>
      </dgm:t>
    </dgm:pt>
    <dgm:pt modelId="{C549E820-77C1-4AE5-86B1-365605A4D625}" type="parTrans" cxnId="{E3ED93BC-916B-4C33-9E7C-AF7ED0C9ACB1}">
      <dgm:prSet/>
      <dgm:spPr/>
      <dgm:t>
        <a:bodyPr/>
        <a:lstStyle/>
        <a:p>
          <a:endParaRPr lang="pl-PL"/>
        </a:p>
      </dgm:t>
    </dgm:pt>
    <dgm:pt modelId="{227AECB1-80B8-43F7-8D0F-7D554AE93DF6}" type="sibTrans" cxnId="{E3ED93BC-916B-4C33-9E7C-AF7ED0C9ACB1}">
      <dgm:prSet/>
      <dgm:spPr/>
      <dgm:t>
        <a:bodyPr/>
        <a:lstStyle/>
        <a:p>
          <a:endParaRPr lang="pl-PL"/>
        </a:p>
      </dgm:t>
    </dgm:pt>
    <dgm:pt modelId="{9E28D196-CDAC-4928-82F8-2EFDDED73A4B}">
      <dgm:prSet custT="1"/>
      <dgm:spPr/>
      <dgm:t>
        <a:bodyPr/>
        <a:lstStyle/>
        <a:p>
          <a:r>
            <a:rPr lang="pl-PL" sz="2000" dirty="0"/>
            <a:t>Założenie osiąganych efektów przeprowadzonego procesu kształcenia.</a:t>
          </a:r>
        </a:p>
      </dgm:t>
    </dgm:pt>
    <dgm:pt modelId="{42CE4D02-6494-4CAA-92EB-088B707B4217}" type="parTrans" cxnId="{396AA030-D3F5-4D57-BC30-C7258179A214}">
      <dgm:prSet/>
      <dgm:spPr/>
      <dgm:t>
        <a:bodyPr/>
        <a:lstStyle/>
        <a:p>
          <a:endParaRPr lang="pl-PL"/>
        </a:p>
      </dgm:t>
    </dgm:pt>
    <dgm:pt modelId="{08060A3C-8321-4497-AC3F-0801ED22A33C}" type="sibTrans" cxnId="{396AA030-D3F5-4D57-BC30-C7258179A214}">
      <dgm:prSet/>
      <dgm:spPr/>
      <dgm:t>
        <a:bodyPr/>
        <a:lstStyle/>
        <a:p>
          <a:endParaRPr lang="pl-PL"/>
        </a:p>
      </dgm:t>
    </dgm:pt>
    <dgm:pt modelId="{2CBBF5F6-DF31-4E31-8B41-7DC18C9931FB}">
      <dgm:prSet custT="1"/>
      <dgm:spPr/>
      <dgm:t>
        <a:bodyPr/>
        <a:lstStyle/>
        <a:p>
          <a:r>
            <a:rPr lang="pl-PL" sz="2000" dirty="0"/>
            <a:t>Dobór form </a:t>
          </a:r>
          <a:br>
            <a:rPr lang="pl-PL" sz="2000" dirty="0"/>
          </a:br>
          <a:r>
            <a:rPr lang="pl-PL" sz="2000" dirty="0"/>
            <a:t>i metod kształcenia</a:t>
          </a:r>
        </a:p>
      </dgm:t>
    </dgm:pt>
    <dgm:pt modelId="{6D923B53-1FD5-422B-9016-D0395124C2C4}" type="parTrans" cxnId="{01B2370A-616B-4369-8652-09DA3E1B8FD4}">
      <dgm:prSet/>
      <dgm:spPr/>
      <dgm:t>
        <a:bodyPr/>
        <a:lstStyle/>
        <a:p>
          <a:endParaRPr lang="pl-PL"/>
        </a:p>
      </dgm:t>
    </dgm:pt>
    <dgm:pt modelId="{D5F68FF5-F036-479A-BFEF-B0C983CC0E6F}" type="sibTrans" cxnId="{01B2370A-616B-4369-8652-09DA3E1B8FD4}">
      <dgm:prSet/>
      <dgm:spPr/>
      <dgm:t>
        <a:bodyPr/>
        <a:lstStyle/>
        <a:p>
          <a:endParaRPr lang="pl-PL"/>
        </a:p>
      </dgm:t>
    </dgm:pt>
    <dgm:pt modelId="{2308BEA0-461A-4443-B51F-B49EABE1B2C8}">
      <dgm:prSet custT="1"/>
      <dgm:spPr/>
      <dgm:t>
        <a:bodyPr/>
        <a:lstStyle/>
        <a:p>
          <a:r>
            <a:rPr lang="pl-PL" sz="2000" dirty="0"/>
            <a:t>Czas przeznaczony na organizację procesu kształcenia</a:t>
          </a:r>
        </a:p>
      </dgm:t>
    </dgm:pt>
    <dgm:pt modelId="{94E46D8E-01C2-48D6-81D5-3BC7B0025A55}" type="parTrans" cxnId="{4831CD65-9E1D-4AEA-BDAA-0DDF0A79E674}">
      <dgm:prSet/>
      <dgm:spPr/>
      <dgm:t>
        <a:bodyPr/>
        <a:lstStyle/>
        <a:p>
          <a:endParaRPr lang="pl-PL"/>
        </a:p>
      </dgm:t>
    </dgm:pt>
    <dgm:pt modelId="{C4467DF6-D95A-4154-87DE-3363E6EBCD7E}" type="sibTrans" cxnId="{4831CD65-9E1D-4AEA-BDAA-0DDF0A79E674}">
      <dgm:prSet/>
      <dgm:spPr/>
      <dgm:t>
        <a:bodyPr/>
        <a:lstStyle/>
        <a:p>
          <a:endParaRPr lang="pl-PL"/>
        </a:p>
      </dgm:t>
    </dgm:pt>
    <dgm:pt modelId="{04C7A126-FAE0-45C2-B195-36A8F2D6D1C7}">
      <dgm:prSet custT="1"/>
      <dgm:spPr/>
      <dgm:t>
        <a:bodyPr/>
        <a:lstStyle/>
        <a:p>
          <a:r>
            <a:rPr lang="pl-PL" sz="2000" dirty="0"/>
            <a:t>Dobór środków dydaktycznych </a:t>
          </a:r>
          <a:br>
            <a:rPr lang="pl-PL" sz="2000" dirty="0"/>
          </a:br>
          <a:r>
            <a:rPr lang="pl-PL" sz="2000" dirty="0"/>
            <a:t>i materiałów </a:t>
          </a:r>
        </a:p>
      </dgm:t>
    </dgm:pt>
    <dgm:pt modelId="{FCCC2A81-7771-46BF-889E-A43BB957620F}" type="parTrans" cxnId="{C40A87AC-D874-4C37-AF7F-EF007A1CBBC7}">
      <dgm:prSet/>
      <dgm:spPr/>
      <dgm:t>
        <a:bodyPr/>
        <a:lstStyle/>
        <a:p>
          <a:endParaRPr lang="pl-PL"/>
        </a:p>
      </dgm:t>
    </dgm:pt>
    <dgm:pt modelId="{34C1F5EF-9AF0-4E24-9FEE-8D0DF986A7ED}" type="sibTrans" cxnId="{C40A87AC-D874-4C37-AF7F-EF007A1CBBC7}">
      <dgm:prSet/>
      <dgm:spPr/>
      <dgm:t>
        <a:bodyPr/>
        <a:lstStyle/>
        <a:p>
          <a:endParaRPr lang="pl-PL"/>
        </a:p>
      </dgm:t>
    </dgm:pt>
    <dgm:pt modelId="{A5EC1180-3B9B-4789-8946-62972357BD56}">
      <dgm:prSet custT="1"/>
      <dgm:spPr/>
      <dgm:t>
        <a:bodyPr/>
        <a:lstStyle/>
        <a:p>
          <a:r>
            <a:rPr lang="pl-PL" sz="2000" dirty="0"/>
            <a:t>Przebieg procesu kształcenia</a:t>
          </a:r>
        </a:p>
      </dgm:t>
    </dgm:pt>
    <dgm:pt modelId="{0FD41928-5BF3-4585-A2E5-13F73D2CF486}" type="parTrans" cxnId="{7CDC4BF5-2298-45C2-80B5-4850A644B0E3}">
      <dgm:prSet/>
      <dgm:spPr/>
      <dgm:t>
        <a:bodyPr/>
        <a:lstStyle/>
        <a:p>
          <a:endParaRPr lang="pl-PL"/>
        </a:p>
      </dgm:t>
    </dgm:pt>
    <dgm:pt modelId="{84244A6A-0D3A-4DDD-9413-C957B77DD017}" type="sibTrans" cxnId="{7CDC4BF5-2298-45C2-80B5-4850A644B0E3}">
      <dgm:prSet/>
      <dgm:spPr/>
      <dgm:t>
        <a:bodyPr/>
        <a:lstStyle/>
        <a:p>
          <a:endParaRPr lang="pl-PL"/>
        </a:p>
      </dgm:t>
    </dgm:pt>
    <dgm:pt modelId="{6D9D59E0-CC54-4D5D-BAB7-FEF81FB9F6F6}" type="pres">
      <dgm:prSet presAssocID="{97798F33-10EC-4566-B369-2773BCA96844}" presName="diagram" presStyleCnt="0">
        <dgm:presLayoutVars>
          <dgm:dir/>
          <dgm:resizeHandles val="exact"/>
        </dgm:presLayoutVars>
      </dgm:prSet>
      <dgm:spPr/>
    </dgm:pt>
    <dgm:pt modelId="{20A0B61C-4797-42E1-BBD9-EA8CAC6443FB}" type="pres">
      <dgm:prSet presAssocID="{E688B293-4DE9-4CB6-B152-50ACBF077053}" presName="node" presStyleLbl="node1" presStyleIdx="0" presStyleCnt="7">
        <dgm:presLayoutVars>
          <dgm:bulletEnabled val="1"/>
        </dgm:presLayoutVars>
      </dgm:prSet>
      <dgm:spPr/>
    </dgm:pt>
    <dgm:pt modelId="{0D5DB00C-D3FE-4AEA-97E6-07FD78AAA6F5}" type="pres">
      <dgm:prSet presAssocID="{1979A31B-08F2-407D-AFCF-22D6D9212492}" presName="sibTrans" presStyleCnt="0"/>
      <dgm:spPr/>
    </dgm:pt>
    <dgm:pt modelId="{B8EE9271-B699-4D4F-B9A3-B19C41B1F95E}" type="pres">
      <dgm:prSet presAssocID="{2D491671-EB1C-46D5-BC37-722D5956274F}" presName="node" presStyleLbl="node1" presStyleIdx="1" presStyleCnt="7" custLinFactNeighborX="-1945" custLinFactNeighborY="-926">
        <dgm:presLayoutVars>
          <dgm:bulletEnabled val="1"/>
        </dgm:presLayoutVars>
      </dgm:prSet>
      <dgm:spPr/>
    </dgm:pt>
    <dgm:pt modelId="{2260A096-833F-4A08-8D3F-BEED0C00BBE3}" type="pres">
      <dgm:prSet presAssocID="{227AECB1-80B8-43F7-8D0F-7D554AE93DF6}" presName="sibTrans" presStyleCnt="0"/>
      <dgm:spPr/>
    </dgm:pt>
    <dgm:pt modelId="{7EB75AC2-C1E3-4710-AEA8-0226810A88ED}" type="pres">
      <dgm:prSet presAssocID="{9E28D196-CDAC-4928-82F8-2EFDDED73A4B}" presName="node" presStyleLbl="node1" presStyleIdx="2" presStyleCnt="7" custScaleX="135230">
        <dgm:presLayoutVars>
          <dgm:bulletEnabled val="1"/>
        </dgm:presLayoutVars>
      </dgm:prSet>
      <dgm:spPr/>
    </dgm:pt>
    <dgm:pt modelId="{994F184F-0D09-4FCD-AD50-3FB1AD8E61EB}" type="pres">
      <dgm:prSet presAssocID="{08060A3C-8321-4497-AC3F-0801ED22A33C}" presName="sibTrans" presStyleCnt="0"/>
      <dgm:spPr/>
    </dgm:pt>
    <dgm:pt modelId="{F154CC2D-8C2B-4B7F-B337-46B263E49468}" type="pres">
      <dgm:prSet presAssocID="{2CBBF5F6-DF31-4E31-8B41-7DC18C9931FB}" presName="node" presStyleLbl="node1" presStyleIdx="3" presStyleCnt="7">
        <dgm:presLayoutVars>
          <dgm:bulletEnabled val="1"/>
        </dgm:presLayoutVars>
      </dgm:prSet>
      <dgm:spPr/>
    </dgm:pt>
    <dgm:pt modelId="{EF72E3D0-E14D-46D6-BF4B-365410740A17}" type="pres">
      <dgm:prSet presAssocID="{D5F68FF5-F036-479A-BFEF-B0C983CC0E6F}" presName="sibTrans" presStyleCnt="0"/>
      <dgm:spPr/>
    </dgm:pt>
    <dgm:pt modelId="{743E7343-041B-4FDB-9FC7-BF5C8599D32E}" type="pres">
      <dgm:prSet presAssocID="{2308BEA0-461A-4443-B51F-B49EABE1B2C8}" presName="node" presStyleLbl="node1" presStyleIdx="4" presStyleCnt="7">
        <dgm:presLayoutVars>
          <dgm:bulletEnabled val="1"/>
        </dgm:presLayoutVars>
      </dgm:prSet>
      <dgm:spPr/>
    </dgm:pt>
    <dgm:pt modelId="{4D74F07B-0F58-49F1-B11B-7F05C8FFA990}" type="pres">
      <dgm:prSet presAssocID="{C4467DF6-D95A-4154-87DE-3363E6EBCD7E}" presName="sibTrans" presStyleCnt="0"/>
      <dgm:spPr/>
    </dgm:pt>
    <dgm:pt modelId="{8AFBECA6-C802-4752-9A20-FB333E7B3997}" type="pres">
      <dgm:prSet presAssocID="{04C7A126-FAE0-45C2-B195-36A8F2D6D1C7}" presName="node" presStyleLbl="node1" presStyleIdx="5" presStyleCnt="7">
        <dgm:presLayoutVars>
          <dgm:bulletEnabled val="1"/>
        </dgm:presLayoutVars>
      </dgm:prSet>
      <dgm:spPr/>
    </dgm:pt>
    <dgm:pt modelId="{0D438428-8E0F-4107-872C-61F3882C9BBB}" type="pres">
      <dgm:prSet presAssocID="{34C1F5EF-9AF0-4E24-9FEE-8D0DF986A7ED}" presName="sibTrans" presStyleCnt="0"/>
      <dgm:spPr/>
    </dgm:pt>
    <dgm:pt modelId="{F175B508-56EC-4952-B2CA-DECBD549A97C}" type="pres">
      <dgm:prSet presAssocID="{A5EC1180-3B9B-4789-8946-62972357BD56}" presName="node" presStyleLbl="node1" presStyleIdx="6" presStyleCnt="7">
        <dgm:presLayoutVars>
          <dgm:bulletEnabled val="1"/>
        </dgm:presLayoutVars>
      </dgm:prSet>
      <dgm:spPr/>
    </dgm:pt>
  </dgm:ptLst>
  <dgm:cxnLst>
    <dgm:cxn modelId="{114E7C04-CAD2-444B-8D2B-97DE3D645B1C}" type="presOf" srcId="{A5EC1180-3B9B-4789-8946-62972357BD56}" destId="{F175B508-56EC-4952-B2CA-DECBD549A97C}" srcOrd="0" destOrd="0" presId="urn:microsoft.com/office/officeart/2005/8/layout/default"/>
    <dgm:cxn modelId="{01B2370A-616B-4369-8652-09DA3E1B8FD4}" srcId="{97798F33-10EC-4566-B369-2773BCA96844}" destId="{2CBBF5F6-DF31-4E31-8B41-7DC18C9931FB}" srcOrd="3" destOrd="0" parTransId="{6D923B53-1FD5-422B-9016-D0395124C2C4}" sibTransId="{D5F68FF5-F036-479A-BFEF-B0C983CC0E6F}"/>
    <dgm:cxn modelId="{396AA030-D3F5-4D57-BC30-C7258179A214}" srcId="{97798F33-10EC-4566-B369-2773BCA96844}" destId="{9E28D196-CDAC-4928-82F8-2EFDDED73A4B}" srcOrd="2" destOrd="0" parTransId="{42CE4D02-6494-4CAA-92EB-088B707B4217}" sibTransId="{08060A3C-8321-4497-AC3F-0801ED22A33C}"/>
    <dgm:cxn modelId="{4831CD65-9E1D-4AEA-BDAA-0DDF0A79E674}" srcId="{97798F33-10EC-4566-B369-2773BCA96844}" destId="{2308BEA0-461A-4443-B51F-B49EABE1B2C8}" srcOrd="4" destOrd="0" parTransId="{94E46D8E-01C2-48D6-81D5-3BC7B0025A55}" sibTransId="{C4467DF6-D95A-4154-87DE-3363E6EBCD7E}"/>
    <dgm:cxn modelId="{0EC8B974-70C6-4CC9-A00D-1187FA67B276}" type="presOf" srcId="{2D491671-EB1C-46D5-BC37-722D5956274F}" destId="{B8EE9271-B699-4D4F-B9A3-B19C41B1F95E}" srcOrd="0" destOrd="0" presId="urn:microsoft.com/office/officeart/2005/8/layout/default"/>
    <dgm:cxn modelId="{B083047A-7299-4A0E-A269-7A3871A0F714}" type="presOf" srcId="{2308BEA0-461A-4443-B51F-B49EABE1B2C8}" destId="{743E7343-041B-4FDB-9FC7-BF5C8599D32E}" srcOrd="0" destOrd="0" presId="urn:microsoft.com/office/officeart/2005/8/layout/default"/>
    <dgm:cxn modelId="{1C1F9288-4944-4647-8FE8-38F3898E9635}" type="presOf" srcId="{97798F33-10EC-4566-B369-2773BCA96844}" destId="{6D9D59E0-CC54-4D5D-BAB7-FEF81FB9F6F6}" srcOrd="0" destOrd="0" presId="urn:microsoft.com/office/officeart/2005/8/layout/default"/>
    <dgm:cxn modelId="{C40A87AC-D874-4C37-AF7F-EF007A1CBBC7}" srcId="{97798F33-10EC-4566-B369-2773BCA96844}" destId="{04C7A126-FAE0-45C2-B195-36A8F2D6D1C7}" srcOrd="5" destOrd="0" parTransId="{FCCC2A81-7771-46BF-889E-A43BB957620F}" sibTransId="{34C1F5EF-9AF0-4E24-9FEE-8D0DF986A7ED}"/>
    <dgm:cxn modelId="{E3ED93BC-916B-4C33-9E7C-AF7ED0C9ACB1}" srcId="{97798F33-10EC-4566-B369-2773BCA96844}" destId="{2D491671-EB1C-46D5-BC37-722D5956274F}" srcOrd="1" destOrd="0" parTransId="{C549E820-77C1-4AE5-86B1-365605A4D625}" sibTransId="{227AECB1-80B8-43F7-8D0F-7D554AE93DF6}"/>
    <dgm:cxn modelId="{9575E2C3-C4DF-4EFB-93DB-5C725879CD6B}" type="presOf" srcId="{2CBBF5F6-DF31-4E31-8B41-7DC18C9931FB}" destId="{F154CC2D-8C2B-4B7F-B337-46B263E49468}" srcOrd="0" destOrd="0" presId="urn:microsoft.com/office/officeart/2005/8/layout/default"/>
    <dgm:cxn modelId="{456BECCF-7F6C-4EB5-A8E7-9FFADE9BDC60}" type="presOf" srcId="{9E28D196-CDAC-4928-82F8-2EFDDED73A4B}" destId="{7EB75AC2-C1E3-4710-AEA8-0226810A88ED}" srcOrd="0" destOrd="0" presId="urn:microsoft.com/office/officeart/2005/8/layout/default"/>
    <dgm:cxn modelId="{70E6A3D2-A1B2-4562-BB6D-4DC6C0B71197}" type="presOf" srcId="{04C7A126-FAE0-45C2-B195-36A8F2D6D1C7}" destId="{8AFBECA6-C802-4752-9A20-FB333E7B3997}" srcOrd="0" destOrd="0" presId="urn:microsoft.com/office/officeart/2005/8/layout/default"/>
    <dgm:cxn modelId="{A293FBD9-207D-4396-8820-5B41A6EEAF67}" srcId="{97798F33-10EC-4566-B369-2773BCA96844}" destId="{E688B293-4DE9-4CB6-B152-50ACBF077053}" srcOrd="0" destOrd="0" parTransId="{8281B2A7-1A9E-4A0A-9C0A-38290BBCD098}" sibTransId="{1979A31B-08F2-407D-AFCF-22D6D9212492}"/>
    <dgm:cxn modelId="{5710D7DE-9DE8-49D5-8116-4765A0AEEF06}" type="presOf" srcId="{E688B293-4DE9-4CB6-B152-50ACBF077053}" destId="{20A0B61C-4797-42E1-BBD9-EA8CAC6443FB}" srcOrd="0" destOrd="0" presId="urn:microsoft.com/office/officeart/2005/8/layout/default"/>
    <dgm:cxn modelId="{7CDC4BF5-2298-45C2-80B5-4850A644B0E3}" srcId="{97798F33-10EC-4566-B369-2773BCA96844}" destId="{A5EC1180-3B9B-4789-8946-62972357BD56}" srcOrd="6" destOrd="0" parTransId="{0FD41928-5BF3-4585-A2E5-13F73D2CF486}" sibTransId="{84244A6A-0D3A-4DDD-9413-C957B77DD017}"/>
    <dgm:cxn modelId="{9781FB93-A9D5-454E-8DD6-32C2F78DCC45}" type="presParOf" srcId="{6D9D59E0-CC54-4D5D-BAB7-FEF81FB9F6F6}" destId="{20A0B61C-4797-42E1-BBD9-EA8CAC6443FB}" srcOrd="0" destOrd="0" presId="urn:microsoft.com/office/officeart/2005/8/layout/default"/>
    <dgm:cxn modelId="{25156942-AD6D-477E-9173-A16B6BED102F}" type="presParOf" srcId="{6D9D59E0-CC54-4D5D-BAB7-FEF81FB9F6F6}" destId="{0D5DB00C-D3FE-4AEA-97E6-07FD78AAA6F5}" srcOrd="1" destOrd="0" presId="urn:microsoft.com/office/officeart/2005/8/layout/default"/>
    <dgm:cxn modelId="{60669907-9C13-452C-98AC-13101323D2F2}" type="presParOf" srcId="{6D9D59E0-CC54-4D5D-BAB7-FEF81FB9F6F6}" destId="{B8EE9271-B699-4D4F-B9A3-B19C41B1F95E}" srcOrd="2" destOrd="0" presId="urn:microsoft.com/office/officeart/2005/8/layout/default"/>
    <dgm:cxn modelId="{5C00B001-0C4A-437C-89B3-81854FBBAD1A}" type="presParOf" srcId="{6D9D59E0-CC54-4D5D-BAB7-FEF81FB9F6F6}" destId="{2260A096-833F-4A08-8D3F-BEED0C00BBE3}" srcOrd="3" destOrd="0" presId="urn:microsoft.com/office/officeart/2005/8/layout/default"/>
    <dgm:cxn modelId="{CAD204F7-4278-4B0E-8869-9257C4787D06}" type="presParOf" srcId="{6D9D59E0-CC54-4D5D-BAB7-FEF81FB9F6F6}" destId="{7EB75AC2-C1E3-4710-AEA8-0226810A88ED}" srcOrd="4" destOrd="0" presId="urn:microsoft.com/office/officeart/2005/8/layout/default"/>
    <dgm:cxn modelId="{C3EA2434-4148-4EDE-B37D-8CEE5BE0EC7A}" type="presParOf" srcId="{6D9D59E0-CC54-4D5D-BAB7-FEF81FB9F6F6}" destId="{994F184F-0D09-4FCD-AD50-3FB1AD8E61EB}" srcOrd="5" destOrd="0" presId="urn:microsoft.com/office/officeart/2005/8/layout/default"/>
    <dgm:cxn modelId="{86D019DC-0F11-4F51-840A-ADFFCA58F97C}" type="presParOf" srcId="{6D9D59E0-CC54-4D5D-BAB7-FEF81FB9F6F6}" destId="{F154CC2D-8C2B-4B7F-B337-46B263E49468}" srcOrd="6" destOrd="0" presId="urn:microsoft.com/office/officeart/2005/8/layout/default"/>
    <dgm:cxn modelId="{5350055D-2895-45CA-AC01-AC9DABB8B29A}" type="presParOf" srcId="{6D9D59E0-CC54-4D5D-BAB7-FEF81FB9F6F6}" destId="{EF72E3D0-E14D-46D6-BF4B-365410740A17}" srcOrd="7" destOrd="0" presId="urn:microsoft.com/office/officeart/2005/8/layout/default"/>
    <dgm:cxn modelId="{58360E54-E6FE-4CEB-B17F-4D1FE1DA5EEC}" type="presParOf" srcId="{6D9D59E0-CC54-4D5D-BAB7-FEF81FB9F6F6}" destId="{743E7343-041B-4FDB-9FC7-BF5C8599D32E}" srcOrd="8" destOrd="0" presId="urn:microsoft.com/office/officeart/2005/8/layout/default"/>
    <dgm:cxn modelId="{C75A8EF8-6512-4354-A5F4-CB89B24713F7}" type="presParOf" srcId="{6D9D59E0-CC54-4D5D-BAB7-FEF81FB9F6F6}" destId="{4D74F07B-0F58-49F1-B11B-7F05C8FFA990}" srcOrd="9" destOrd="0" presId="urn:microsoft.com/office/officeart/2005/8/layout/default"/>
    <dgm:cxn modelId="{F1EA9DE5-8303-4AF6-BC06-34888DAE74E9}" type="presParOf" srcId="{6D9D59E0-CC54-4D5D-BAB7-FEF81FB9F6F6}" destId="{8AFBECA6-C802-4752-9A20-FB333E7B3997}" srcOrd="10" destOrd="0" presId="urn:microsoft.com/office/officeart/2005/8/layout/default"/>
    <dgm:cxn modelId="{00051D68-0523-43E6-A82A-131E26FF50F3}" type="presParOf" srcId="{6D9D59E0-CC54-4D5D-BAB7-FEF81FB9F6F6}" destId="{0D438428-8E0F-4107-872C-61F3882C9BBB}" srcOrd="11" destOrd="0" presId="urn:microsoft.com/office/officeart/2005/8/layout/default"/>
    <dgm:cxn modelId="{56E1B3E6-1412-4D69-A17E-D78CE3E2A01B}" type="presParOf" srcId="{6D9D59E0-CC54-4D5D-BAB7-FEF81FB9F6F6}" destId="{F175B508-56EC-4952-B2CA-DECBD549A97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967D6D-75C3-4A50-9FD2-DE5D81700372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</dgm:pt>
    <dgm:pt modelId="{61441021-04F2-4E07-83CC-538A3C996374}">
      <dgm:prSet phldrT="[Tekst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pl-PL" sz="2400" b="1" dirty="0"/>
            <a:t>sfera poznawcza</a:t>
          </a:r>
        </a:p>
      </dgm:t>
    </dgm:pt>
    <dgm:pt modelId="{C9CBD9AE-E40A-4CD9-80C4-FF7079F127E7}" type="parTrans" cxnId="{771C302D-5F88-4579-A0CE-0324AA07586F}">
      <dgm:prSet/>
      <dgm:spPr/>
      <dgm:t>
        <a:bodyPr/>
        <a:lstStyle/>
        <a:p>
          <a:endParaRPr lang="pl-PL"/>
        </a:p>
      </dgm:t>
    </dgm:pt>
    <dgm:pt modelId="{7B9B2384-C6A8-4F70-8B51-DFC4D495CAA3}" type="sibTrans" cxnId="{771C302D-5F88-4579-A0CE-0324AA07586F}">
      <dgm:prSet/>
      <dgm:spPr/>
      <dgm:t>
        <a:bodyPr/>
        <a:lstStyle/>
        <a:p>
          <a:endParaRPr lang="pl-PL"/>
        </a:p>
      </dgm:t>
    </dgm:pt>
    <dgm:pt modelId="{01B0D0FC-AF75-4531-9B97-3944D7CFB787}">
      <dgm:prSet phldrT="[Tekst]" custT="1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pl-PL" sz="2400" b="1" dirty="0"/>
            <a:t>sfera psychomotoryczna</a:t>
          </a:r>
        </a:p>
      </dgm:t>
    </dgm:pt>
    <dgm:pt modelId="{8AFB1894-7F6F-4780-B3F0-98CE130F8A2C}" type="parTrans" cxnId="{1616D932-BC4B-4D62-8392-BC99A38D1999}">
      <dgm:prSet/>
      <dgm:spPr/>
      <dgm:t>
        <a:bodyPr/>
        <a:lstStyle/>
        <a:p>
          <a:endParaRPr lang="pl-PL"/>
        </a:p>
      </dgm:t>
    </dgm:pt>
    <dgm:pt modelId="{F644F7ED-C49F-49B7-A99F-DD54D8AB0430}" type="sibTrans" cxnId="{1616D932-BC4B-4D62-8392-BC99A38D1999}">
      <dgm:prSet/>
      <dgm:spPr/>
      <dgm:t>
        <a:bodyPr/>
        <a:lstStyle/>
        <a:p>
          <a:endParaRPr lang="pl-PL"/>
        </a:p>
      </dgm:t>
    </dgm:pt>
    <dgm:pt modelId="{0ADA5442-ABD7-4754-9D3A-1B797626E0B1}">
      <dgm:prSet phldrT="[Teks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pl-PL" sz="2400" b="1" dirty="0"/>
            <a:t>sfera afektywna</a:t>
          </a:r>
        </a:p>
      </dgm:t>
    </dgm:pt>
    <dgm:pt modelId="{E44C7307-E153-4832-B5DD-80F9914C53A7}" type="parTrans" cxnId="{829B47FA-D9D2-4548-AB64-1FBE8E87E439}">
      <dgm:prSet/>
      <dgm:spPr/>
      <dgm:t>
        <a:bodyPr/>
        <a:lstStyle/>
        <a:p>
          <a:endParaRPr lang="pl-PL"/>
        </a:p>
      </dgm:t>
    </dgm:pt>
    <dgm:pt modelId="{599FFDE2-C526-40E0-BA42-252629747AD7}" type="sibTrans" cxnId="{829B47FA-D9D2-4548-AB64-1FBE8E87E439}">
      <dgm:prSet/>
      <dgm:spPr/>
      <dgm:t>
        <a:bodyPr/>
        <a:lstStyle/>
        <a:p>
          <a:endParaRPr lang="pl-PL"/>
        </a:p>
      </dgm:t>
    </dgm:pt>
    <dgm:pt modelId="{F071021C-6E56-4CD1-8CFC-575AD20E0C30}" type="pres">
      <dgm:prSet presAssocID="{1A967D6D-75C3-4A50-9FD2-DE5D81700372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0530284-959F-4751-9C8C-0CC1DFFC6F94}" type="pres">
      <dgm:prSet presAssocID="{1A967D6D-75C3-4A50-9FD2-DE5D81700372}" presName="cycle" presStyleCnt="0"/>
      <dgm:spPr/>
    </dgm:pt>
    <dgm:pt modelId="{807EA0A5-EB1E-4357-A71A-D250A3A90D5B}" type="pres">
      <dgm:prSet presAssocID="{1A967D6D-75C3-4A50-9FD2-DE5D81700372}" presName="centerShape" presStyleCnt="0"/>
      <dgm:spPr/>
    </dgm:pt>
    <dgm:pt modelId="{8F274043-82F9-47E1-9374-67B9815BFA5D}" type="pres">
      <dgm:prSet presAssocID="{1A967D6D-75C3-4A50-9FD2-DE5D81700372}" presName="connSite" presStyleLbl="node1" presStyleIdx="0" presStyleCnt="4"/>
      <dgm:spPr/>
    </dgm:pt>
    <dgm:pt modelId="{A0C53811-B325-4460-B5FC-112F60354F39}" type="pres">
      <dgm:prSet presAssocID="{1A967D6D-75C3-4A50-9FD2-DE5D81700372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D3F7B3D-A705-4675-9F2E-D29873314948}" type="pres">
      <dgm:prSet presAssocID="{C9CBD9AE-E40A-4CD9-80C4-FF7079F127E7}" presName="Name25" presStyleLbl="parChTrans1D1" presStyleIdx="0" presStyleCnt="3"/>
      <dgm:spPr/>
    </dgm:pt>
    <dgm:pt modelId="{5D0EEAFF-D605-41ED-91C7-DFF0895D6EF2}" type="pres">
      <dgm:prSet presAssocID="{61441021-04F2-4E07-83CC-538A3C996374}" presName="node" presStyleCnt="0"/>
      <dgm:spPr/>
    </dgm:pt>
    <dgm:pt modelId="{770814B7-BA55-4AC3-AF50-4C166265ECA8}" type="pres">
      <dgm:prSet presAssocID="{61441021-04F2-4E07-83CC-538A3C996374}" presName="parentNode" presStyleLbl="node1" presStyleIdx="1" presStyleCnt="4" custScaleX="313155" custLinFactX="22723" custLinFactNeighborX="100000" custLinFactNeighborY="2191">
        <dgm:presLayoutVars>
          <dgm:chMax val="1"/>
          <dgm:bulletEnabled val="1"/>
        </dgm:presLayoutVars>
      </dgm:prSet>
      <dgm:spPr/>
    </dgm:pt>
    <dgm:pt modelId="{D3ADBF4E-3361-4F3F-9185-44758318EA87}" type="pres">
      <dgm:prSet presAssocID="{61441021-04F2-4E07-83CC-538A3C996374}" presName="childNode" presStyleLbl="revTx" presStyleIdx="0" presStyleCnt="0">
        <dgm:presLayoutVars>
          <dgm:bulletEnabled val="1"/>
        </dgm:presLayoutVars>
      </dgm:prSet>
      <dgm:spPr/>
    </dgm:pt>
    <dgm:pt modelId="{5388B42E-7726-4B46-928F-52499ABC1953}" type="pres">
      <dgm:prSet presAssocID="{8AFB1894-7F6F-4780-B3F0-98CE130F8A2C}" presName="Name25" presStyleLbl="parChTrans1D1" presStyleIdx="1" presStyleCnt="3"/>
      <dgm:spPr/>
    </dgm:pt>
    <dgm:pt modelId="{219D4BB9-1F00-4064-BEDE-1C948840E362}" type="pres">
      <dgm:prSet presAssocID="{01B0D0FC-AF75-4531-9B97-3944D7CFB787}" presName="node" presStyleCnt="0"/>
      <dgm:spPr/>
    </dgm:pt>
    <dgm:pt modelId="{1BFC8310-1F31-4085-A82D-510EF31672DE}" type="pres">
      <dgm:prSet presAssocID="{01B0D0FC-AF75-4531-9B97-3944D7CFB787}" presName="parentNode" presStyleLbl="node1" presStyleIdx="2" presStyleCnt="4" custScaleX="413259" custLinFactX="100000" custLinFactNeighborX="110931" custLinFactNeighborY="6255">
        <dgm:presLayoutVars>
          <dgm:chMax val="1"/>
          <dgm:bulletEnabled val="1"/>
        </dgm:presLayoutVars>
      </dgm:prSet>
      <dgm:spPr/>
    </dgm:pt>
    <dgm:pt modelId="{0F5DA46B-AF9D-4213-95BE-BB6DC9774FCA}" type="pres">
      <dgm:prSet presAssocID="{01B0D0FC-AF75-4531-9B97-3944D7CFB787}" presName="childNode" presStyleLbl="revTx" presStyleIdx="0" presStyleCnt="0">
        <dgm:presLayoutVars>
          <dgm:bulletEnabled val="1"/>
        </dgm:presLayoutVars>
      </dgm:prSet>
      <dgm:spPr/>
    </dgm:pt>
    <dgm:pt modelId="{18454E35-D45B-4CED-BDB1-1423EFA4A8A2}" type="pres">
      <dgm:prSet presAssocID="{E44C7307-E153-4832-B5DD-80F9914C53A7}" presName="Name25" presStyleLbl="parChTrans1D1" presStyleIdx="2" presStyleCnt="3"/>
      <dgm:spPr/>
    </dgm:pt>
    <dgm:pt modelId="{926A6409-F821-4C1E-8257-66F3CF54B8D2}" type="pres">
      <dgm:prSet presAssocID="{0ADA5442-ABD7-4754-9D3A-1B797626E0B1}" presName="node" presStyleCnt="0"/>
      <dgm:spPr/>
    </dgm:pt>
    <dgm:pt modelId="{DE27358B-0CFA-41E9-B411-D28AC3C821A7}" type="pres">
      <dgm:prSet presAssocID="{0ADA5442-ABD7-4754-9D3A-1B797626E0B1}" presName="parentNode" presStyleLbl="node1" presStyleIdx="3" presStyleCnt="4" custScaleX="291555" custLinFactX="18340" custLinFactNeighborX="100000" custLinFactNeighborY="2483">
        <dgm:presLayoutVars>
          <dgm:chMax val="1"/>
          <dgm:bulletEnabled val="1"/>
        </dgm:presLayoutVars>
      </dgm:prSet>
      <dgm:spPr/>
    </dgm:pt>
    <dgm:pt modelId="{89D11D4A-3874-4475-A3FF-43CDD3E596F1}" type="pres">
      <dgm:prSet presAssocID="{0ADA5442-ABD7-4754-9D3A-1B797626E0B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BF45303-921B-4266-9E9C-339EC3A2C6C9}" type="presOf" srcId="{E44C7307-E153-4832-B5DD-80F9914C53A7}" destId="{18454E35-D45B-4CED-BDB1-1423EFA4A8A2}" srcOrd="0" destOrd="0" presId="urn:microsoft.com/office/officeart/2005/8/layout/radial2"/>
    <dgm:cxn modelId="{7AC42E0B-EF33-4316-906E-8824A4EAB999}" type="presOf" srcId="{8AFB1894-7F6F-4780-B3F0-98CE130F8A2C}" destId="{5388B42E-7726-4B46-928F-52499ABC1953}" srcOrd="0" destOrd="0" presId="urn:microsoft.com/office/officeart/2005/8/layout/radial2"/>
    <dgm:cxn modelId="{771C302D-5F88-4579-A0CE-0324AA07586F}" srcId="{1A967D6D-75C3-4A50-9FD2-DE5D81700372}" destId="{61441021-04F2-4E07-83CC-538A3C996374}" srcOrd="0" destOrd="0" parTransId="{C9CBD9AE-E40A-4CD9-80C4-FF7079F127E7}" sibTransId="{7B9B2384-C6A8-4F70-8B51-DFC4D495CAA3}"/>
    <dgm:cxn modelId="{1616D932-BC4B-4D62-8392-BC99A38D1999}" srcId="{1A967D6D-75C3-4A50-9FD2-DE5D81700372}" destId="{01B0D0FC-AF75-4531-9B97-3944D7CFB787}" srcOrd="1" destOrd="0" parTransId="{8AFB1894-7F6F-4780-B3F0-98CE130F8A2C}" sibTransId="{F644F7ED-C49F-49B7-A99F-DD54D8AB0430}"/>
    <dgm:cxn modelId="{73383499-35CD-4D1F-9DC4-5286235ECF93}" type="presOf" srcId="{C9CBD9AE-E40A-4CD9-80C4-FF7079F127E7}" destId="{7D3F7B3D-A705-4675-9F2E-D29873314948}" srcOrd="0" destOrd="0" presId="urn:microsoft.com/office/officeart/2005/8/layout/radial2"/>
    <dgm:cxn modelId="{F1F0D9F5-33FC-4E77-8C16-15553398B2EF}" type="presOf" srcId="{0ADA5442-ABD7-4754-9D3A-1B797626E0B1}" destId="{DE27358B-0CFA-41E9-B411-D28AC3C821A7}" srcOrd="0" destOrd="0" presId="urn:microsoft.com/office/officeart/2005/8/layout/radial2"/>
    <dgm:cxn modelId="{D1F0ABF7-5D96-4E64-AD91-7E48EE6B7866}" type="presOf" srcId="{1A967D6D-75C3-4A50-9FD2-DE5D81700372}" destId="{F071021C-6E56-4CD1-8CFC-575AD20E0C30}" srcOrd="0" destOrd="0" presId="urn:microsoft.com/office/officeart/2005/8/layout/radial2"/>
    <dgm:cxn modelId="{740668F9-4095-40CD-96B5-F30C374E1B51}" type="presOf" srcId="{01B0D0FC-AF75-4531-9B97-3944D7CFB787}" destId="{1BFC8310-1F31-4085-A82D-510EF31672DE}" srcOrd="0" destOrd="0" presId="urn:microsoft.com/office/officeart/2005/8/layout/radial2"/>
    <dgm:cxn modelId="{829B47FA-D9D2-4548-AB64-1FBE8E87E439}" srcId="{1A967D6D-75C3-4A50-9FD2-DE5D81700372}" destId="{0ADA5442-ABD7-4754-9D3A-1B797626E0B1}" srcOrd="2" destOrd="0" parTransId="{E44C7307-E153-4832-B5DD-80F9914C53A7}" sibTransId="{599FFDE2-C526-40E0-BA42-252629747AD7}"/>
    <dgm:cxn modelId="{3A1510FF-E19F-462C-B8C5-E512F5FBD5F5}" type="presOf" srcId="{61441021-04F2-4E07-83CC-538A3C996374}" destId="{770814B7-BA55-4AC3-AF50-4C166265ECA8}" srcOrd="0" destOrd="0" presId="urn:microsoft.com/office/officeart/2005/8/layout/radial2"/>
    <dgm:cxn modelId="{8BDDD8E3-64E5-4CDD-B291-8A0AB60050F9}" type="presParOf" srcId="{F071021C-6E56-4CD1-8CFC-575AD20E0C30}" destId="{60530284-959F-4751-9C8C-0CC1DFFC6F94}" srcOrd="0" destOrd="0" presId="urn:microsoft.com/office/officeart/2005/8/layout/radial2"/>
    <dgm:cxn modelId="{588C0C38-8C8B-4798-B6A1-39BC2EA3F221}" type="presParOf" srcId="{60530284-959F-4751-9C8C-0CC1DFFC6F94}" destId="{807EA0A5-EB1E-4357-A71A-D250A3A90D5B}" srcOrd="0" destOrd="0" presId="urn:microsoft.com/office/officeart/2005/8/layout/radial2"/>
    <dgm:cxn modelId="{E25257CE-80D3-47AF-AF47-C38421F92984}" type="presParOf" srcId="{807EA0A5-EB1E-4357-A71A-D250A3A90D5B}" destId="{8F274043-82F9-47E1-9374-67B9815BFA5D}" srcOrd="0" destOrd="0" presId="urn:microsoft.com/office/officeart/2005/8/layout/radial2"/>
    <dgm:cxn modelId="{AEEE3C43-9583-4712-937D-BBAD4B5C5D64}" type="presParOf" srcId="{807EA0A5-EB1E-4357-A71A-D250A3A90D5B}" destId="{A0C53811-B325-4460-B5FC-112F60354F39}" srcOrd="1" destOrd="0" presId="urn:microsoft.com/office/officeart/2005/8/layout/radial2"/>
    <dgm:cxn modelId="{56576C41-D100-4A4C-98FE-4F9893C162F8}" type="presParOf" srcId="{60530284-959F-4751-9C8C-0CC1DFFC6F94}" destId="{7D3F7B3D-A705-4675-9F2E-D29873314948}" srcOrd="1" destOrd="0" presId="urn:microsoft.com/office/officeart/2005/8/layout/radial2"/>
    <dgm:cxn modelId="{E76C7C65-12D3-4B29-A1D8-E86D79243D8A}" type="presParOf" srcId="{60530284-959F-4751-9C8C-0CC1DFFC6F94}" destId="{5D0EEAFF-D605-41ED-91C7-DFF0895D6EF2}" srcOrd="2" destOrd="0" presId="urn:microsoft.com/office/officeart/2005/8/layout/radial2"/>
    <dgm:cxn modelId="{0ECE5CE2-0F43-4EE6-B4FD-D3A5727F12E7}" type="presParOf" srcId="{5D0EEAFF-D605-41ED-91C7-DFF0895D6EF2}" destId="{770814B7-BA55-4AC3-AF50-4C166265ECA8}" srcOrd="0" destOrd="0" presId="urn:microsoft.com/office/officeart/2005/8/layout/radial2"/>
    <dgm:cxn modelId="{058D2165-7A3B-491A-9907-879CEA2BF6F8}" type="presParOf" srcId="{5D0EEAFF-D605-41ED-91C7-DFF0895D6EF2}" destId="{D3ADBF4E-3361-4F3F-9185-44758318EA87}" srcOrd="1" destOrd="0" presId="urn:microsoft.com/office/officeart/2005/8/layout/radial2"/>
    <dgm:cxn modelId="{4C5A6A79-8CAF-46D1-B635-592B1019A22C}" type="presParOf" srcId="{60530284-959F-4751-9C8C-0CC1DFFC6F94}" destId="{5388B42E-7726-4B46-928F-52499ABC1953}" srcOrd="3" destOrd="0" presId="urn:microsoft.com/office/officeart/2005/8/layout/radial2"/>
    <dgm:cxn modelId="{3452C166-81E7-4DEE-BDD0-C814FDDC7E25}" type="presParOf" srcId="{60530284-959F-4751-9C8C-0CC1DFFC6F94}" destId="{219D4BB9-1F00-4064-BEDE-1C948840E362}" srcOrd="4" destOrd="0" presId="urn:microsoft.com/office/officeart/2005/8/layout/radial2"/>
    <dgm:cxn modelId="{5C243625-DC76-4C65-BD16-BE05F8924D28}" type="presParOf" srcId="{219D4BB9-1F00-4064-BEDE-1C948840E362}" destId="{1BFC8310-1F31-4085-A82D-510EF31672DE}" srcOrd="0" destOrd="0" presId="urn:microsoft.com/office/officeart/2005/8/layout/radial2"/>
    <dgm:cxn modelId="{7812A2FE-7950-4C71-9FD2-F0ED8BB0A894}" type="presParOf" srcId="{219D4BB9-1F00-4064-BEDE-1C948840E362}" destId="{0F5DA46B-AF9D-4213-95BE-BB6DC9774FCA}" srcOrd="1" destOrd="0" presId="urn:microsoft.com/office/officeart/2005/8/layout/radial2"/>
    <dgm:cxn modelId="{85887C01-3FBF-4183-AA9E-B20D254C52D5}" type="presParOf" srcId="{60530284-959F-4751-9C8C-0CC1DFFC6F94}" destId="{18454E35-D45B-4CED-BDB1-1423EFA4A8A2}" srcOrd="5" destOrd="0" presId="urn:microsoft.com/office/officeart/2005/8/layout/radial2"/>
    <dgm:cxn modelId="{5EF8B905-F49C-4B0E-A40C-AD99D74749FB}" type="presParOf" srcId="{60530284-959F-4751-9C8C-0CC1DFFC6F94}" destId="{926A6409-F821-4C1E-8257-66F3CF54B8D2}" srcOrd="6" destOrd="0" presId="urn:microsoft.com/office/officeart/2005/8/layout/radial2"/>
    <dgm:cxn modelId="{051AD30B-E783-4B26-B60D-B76C7BB2F386}" type="presParOf" srcId="{926A6409-F821-4C1E-8257-66F3CF54B8D2}" destId="{DE27358B-0CFA-41E9-B411-D28AC3C821A7}" srcOrd="0" destOrd="0" presId="urn:microsoft.com/office/officeart/2005/8/layout/radial2"/>
    <dgm:cxn modelId="{240AB7B8-D0F4-4C03-9F64-56A52EBEF443}" type="presParOf" srcId="{926A6409-F821-4C1E-8257-66F3CF54B8D2}" destId="{89D11D4A-3874-4475-A3FF-43CDD3E596F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0ED56C-6A24-411B-9888-03BA11C2A08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7EA67DAA-2504-4A99-824A-F74F70C42E2D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2400" b="1" dirty="0"/>
            <a:t>Wiedza</a:t>
          </a:r>
        </a:p>
      </dgm:t>
    </dgm:pt>
    <dgm:pt modelId="{F7506576-BEB2-45E2-BF79-6EAAA0F31307}" type="parTrans" cxnId="{BB7B0808-EF68-4473-BD67-9B2DBFCADB62}">
      <dgm:prSet/>
      <dgm:spPr/>
      <dgm:t>
        <a:bodyPr/>
        <a:lstStyle/>
        <a:p>
          <a:endParaRPr lang="pl-PL"/>
        </a:p>
      </dgm:t>
    </dgm:pt>
    <dgm:pt modelId="{3A720063-DFC6-46AD-AC16-2C415AE5397B}" type="sibTrans" cxnId="{BB7B0808-EF68-4473-BD67-9B2DBFCADB62}">
      <dgm:prSet/>
      <dgm:spPr/>
      <dgm:t>
        <a:bodyPr/>
        <a:lstStyle/>
        <a:p>
          <a:endParaRPr lang="pl-PL"/>
        </a:p>
      </dgm:t>
    </dgm:pt>
    <dgm:pt modelId="{BF1F8A89-B21E-4E6F-AA80-8C5CC90C53F5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2400" b="1" dirty="0"/>
            <a:t>Rozumienie</a:t>
          </a:r>
        </a:p>
      </dgm:t>
    </dgm:pt>
    <dgm:pt modelId="{C6D0D623-D12B-4EE6-81BC-7BBFE6CE1D92}" type="parTrans" cxnId="{FD699142-7A35-4DC3-B8EA-75E5EF79526E}">
      <dgm:prSet/>
      <dgm:spPr/>
      <dgm:t>
        <a:bodyPr/>
        <a:lstStyle/>
        <a:p>
          <a:endParaRPr lang="pl-PL"/>
        </a:p>
      </dgm:t>
    </dgm:pt>
    <dgm:pt modelId="{30460134-264E-49E8-937B-2E7657784CA6}" type="sibTrans" cxnId="{FD699142-7A35-4DC3-B8EA-75E5EF79526E}">
      <dgm:prSet/>
      <dgm:spPr/>
      <dgm:t>
        <a:bodyPr/>
        <a:lstStyle/>
        <a:p>
          <a:endParaRPr lang="pl-PL"/>
        </a:p>
      </dgm:t>
    </dgm:pt>
    <dgm:pt modelId="{0282905E-6DAB-4943-9228-6F5A5E7A09B6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2400" b="1" dirty="0"/>
            <a:t>Zastosowanie</a:t>
          </a:r>
        </a:p>
      </dgm:t>
    </dgm:pt>
    <dgm:pt modelId="{83562BE9-C3B5-44DC-B3C2-24BE957FD094}" type="parTrans" cxnId="{BE07ACF9-AD58-46EC-95CF-3B7750BA9FD3}">
      <dgm:prSet/>
      <dgm:spPr/>
      <dgm:t>
        <a:bodyPr/>
        <a:lstStyle/>
        <a:p>
          <a:endParaRPr lang="pl-PL"/>
        </a:p>
      </dgm:t>
    </dgm:pt>
    <dgm:pt modelId="{67562717-0AD9-4524-BF2D-D190AA79D116}" type="sibTrans" cxnId="{BE07ACF9-AD58-46EC-95CF-3B7750BA9FD3}">
      <dgm:prSet/>
      <dgm:spPr/>
      <dgm:t>
        <a:bodyPr/>
        <a:lstStyle/>
        <a:p>
          <a:endParaRPr lang="pl-PL"/>
        </a:p>
      </dgm:t>
    </dgm:pt>
    <dgm:pt modelId="{3B59DCD1-3532-4374-87B2-A1CA98E9DB06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2400" b="1" dirty="0"/>
            <a:t>Analiza</a:t>
          </a:r>
        </a:p>
      </dgm:t>
    </dgm:pt>
    <dgm:pt modelId="{7531C7D1-C14C-4D41-AFEE-EDC49DB17EDD}" type="parTrans" cxnId="{148703B7-9D7E-49DF-984D-C0E6E78B4C9E}">
      <dgm:prSet/>
      <dgm:spPr/>
      <dgm:t>
        <a:bodyPr/>
        <a:lstStyle/>
        <a:p>
          <a:endParaRPr lang="pl-PL"/>
        </a:p>
      </dgm:t>
    </dgm:pt>
    <dgm:pt modelId="{7A6F0F4D-21B6-4630-97EF-61542C68D0ED}" type="sibTrans" cxnId="{148703B7-9D7E-49DF-984D-C0E6E78B4C9E}">
      <dgm:prSet/>
      <dgm:spPr/>
      <dgm:t>
        <a:bodyPr/>
        <a:lstStyle/>
        <a:p>
          <a:endParaRPr lang="pl-PL"/>
        </a:p>
      </dgm:t>
    </dgm:pt>
    <dgm:pt modelId="{DA73E2E6-0306-4886-914F-36BF24CB05B1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2400" b="1" dirty="0"/>
            <a:t>Synteza</a:t>
          </a:r>
        </a:p>
      </dgm:t>
    </dgm:pt>
    <dgm:pt modelId="{40CA2AD7-3A10-4C19-8BA0-A10360414E1E}" type="parTrans" cxnId="{A83DFBE4-00D0-49CA-A50C-F02CFF7FD853}">
      <dgm:prSet/>
      <dgm:spPr/>
      <dgm:t>
        <a:bodyPr/>
        <a:lstStyle/>
        <a:p>
          <a:endParaRPr lang="pl-PL"/>
        </a:p>
      </dgm:t>
    </dgm:pt>
    <dgm:pt modelId="{FEA40C8C-6A81-4969-AE68-D7942426EDE5}" type="sibTrans" cxnId="{A83DFBE4-00D0-49CA-A50C-F02CFF7FD853}">
      <dgm:prSet/>
      <dgm:spPr/>
      <dgm:t>
        <a:bodyPr/>
        <a:lstStyle/>
        <a:p>
          <a:endParaRPr lang="pl-PL"/>
        </a:p>
      </dgm:t>
    </dgm:pt>
    <dgm:pt modelId="{4894579B-AEA2-4592-8BFC-3E621F43DB4D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2400" b="1" dirty="0"/>
            <a:t>Ewaluacja</a:t>
          </a:r>
        </a:p>
      </dgm:t>
    </dgm:pt>
    <dgm:pt modelId="{BCEEABD8-BA4B-41AD-8365-2BE4468C8270}" type="parTrans" cxnId="{71CC13F0-5329-417F-B0B4-FDF7B68B2FCA}">
      <dgm:prSet/>
      <dgm:spPr/>
      <dgm:t>
        <a:bodyPr/>
        <a:lstStyle/>
        <a:p>
          <a:endParaRPr lang="pl-PL"/>
        </a:p>
      </dgm:t>
    </dgm:pt>
    <dgm:pt modelId="{8C30D27C-DEC9-49D1-A0D5-79A7C4818A8F}" type="sibTrans" cxnId="{71CC13F0-5329-417F-B0B4-FDF7B68B2FCA}">
      <dgm:prSet/>
      <dgm:spPr/>
      <dgm:t>
        <a:bodyPr/>
        <a:lstStyle/>
        <a:p>
          <a:endParaRPr lang="pl-PL"/>
        </a:p>
      </dgm:t>
    </dgm:pt>
    <dgm:pt modelId="{28F70A8E-6F90-4A9A-965F-DA7A22CD55A9}" type="pres">
      <dgm:prSet presAssocID="{570ED56C-6A24-411B-9888-03BA11C2A08A}" presName="Name0" presStyleCnt="0">
        <dgm:presLayoutVars>
          <dgm:dir/>
          <dgm:resizeHandles val="exact"/>
        </dgm:presLayoutVars>
      </dgm:prSet>
      <dgm:spPr/>
    </dgm:pt>
    <dgm:pt modelId="{C90D88EB-4380-45BD-B44F-04F785CA9A79}" type="pres">
      <dgm:prSet presAssocID="{7EA67DAA-2504-4A99-824A-F74F70C42E2D}" presName="node" presStyleLbl="node1" presStyleIdx="0" presStyleCnt="6">
        <dgm:presLayoutVars>
          <dgm:bulletEnabled val="1"/>
        </dgm:presLayoutVars>
      </dgm:prSet>
      <dgm:spPr/>
    </dgm:pt>
    <dgm:pt modelId="{ED7F74A2-6C87-44A8-9ABC-9552190297B0}" type="pres">
      <dgm:prSet presAssocID="{3A720063-DFC6-46AD-AC16-2C415AE5397B}" presName="sibTrans" presStyleLbl="sibTrans2D1" presStyleIdx="0" presStyleCnt="5"/>
      <dgm:spPr/>
    </dgm:pt>
    <dgm:pt modelId="{AB9473E5-10D9-4A63-8CC3-08B535FAD482}" type="pres">
      <dgm:prSet presAssocID="{3A720063-DFC6-46AD-AC16-2C415AE5397B}" presName="connectorText" presStyleLbl="sibTrans2D1" presStyleIdx="0" presStyleCnt="5"/>
      <dgm:spPr/>
    </dgm:pt>
    <dgm:pt modelId="{96115049-2055-4C23-8F21-1CF0C882F448}" type="pres">
      <dgm:prSet presAssocID="{BF1F8A89-B21E-4E6F-AA80-8C5CC90C53F5}" presName="node" presStyleLbl="node1" presStyleIdx="1" presStyleCnt="6" custScaleX="150405" custLinFactNeighborX="-17291" custLinFactNeighborY="-1343">
        <dgm:presLayoutVars>
          <dgm:bulletEnabled val="1"/>
        </dgm:presLayoutVars>
      </dgm:prSet>
      <dgm:spPr/>
    </dgm:pt>
    <dgm:pt modelId="{616D1727-5514-43E6-A763-A5EDFF493E74}" type="pres">
      <dgm:prSet presAssocID="{30460134-264E-49E8-937B-2E7657784CA6}" presName="sibTrans" presStyleLbl="sibTrans2D1" presStyleIdx="1" presStyleCnt="5"/>
      <dgm:spPr/>
    </dgm:pt>
    <dgm:pt modelId="{5318D755-2F26-4002-A0B8-20E33DD6BB94}" type="pres">
      <dgm:prSet presAssocID="{30460134-264E-49E8-937B-2E7657784CA6}" presName="connectorText" presStyleLbl="sibTrans2D1" presStyleIdx="1" presStyleCnt="5"/>
      <dgm:spPr/>
    </dgm:pt>
    <dgm:pt modelId="{AD4CD23C-EE5F-4257-92C3-BA5AF29C1F8B}" type="pres">
      <dgm:prSet presAssocID="{0282905E-6DAB-4943-9228-6F5A5E7A09B6}" presName="node" presStyleLbl="node1" presStyleIdx="2" presStyleCnt="6" custScaleX="165754" custLinFactNeighborX="5245" custLinFactNeighborY="5447">
        <dgm:presLayoutVars>
          <dgm:bulletEnabled val="1"/>
        </dgm:presLayoutVars>
      </dgm:prSet>
      <dgm:spPr/>
    </dgm:pt>
    <dgm:pt modelId="{369E671C-C2A6-4B2F-BF9F-C6C94D1A1C06}" type="pres">
      <dgm:prSet presAssocID="{67562717-0AD9-4524-BF2D-D190AA79D116}" presName="sibTrans" presStyleLbl="sibTrans2D1" presStyleIdx="2" presStyleCnt="5" custLinFactNeighborX="-36937"/>
      <dgm:spPr/>
    </dgm:pt>
    <dgm:pt modelId="{4B6C3FB5-F150-4955-840E-178BB923BC85}" type="pres">
      <dgm:prSet presAssocID="{67562717-0AD9-4524-BF2D-D190AA79D116}" presName="connectorText" presStyleLbl="sibTrans2D1" presStyleIdx="2" presStyleCnt="5"/>
      <dgm:spPr/>
    </dgm:pt>
    <dgm:pt modelId="{9B1C0485-142D-4F77-836A-0EE44636F0DF}" type="pres">
      <dgm:prSet presAssocID="{3B59DCD1-3532-4374-87B2-A1CA98E9DB06}" presName="node" presStyleLbl="node1" presStyleIdx="3" presStyleCnt="6" custScaleX="99866" custLinFactNeighborX="-5251" custLinFactNeighborY="688">
        <dgm:presLayoutVars>
          <dgm:bulletEnabled val="1"/>
        </dgm:presLayoutVars>
      </dgm:prSet>
      <dgm:spPr/>
    </dgm:pt>
    <dgm:pt modelId="{63E31164-6F9F-4E12-978B-496923409EEE}" type="pres">
      <dgm:prSet presAssocID="{7A6F0F4D-21B6-4630-97EF-61542C68D0ED}" presName="sibTrans" presStyleLbl="sibTrans2D1" presStyleIdx="3" presStyleCnt="5" custLinFactNeighborX="22975"/>
      <dgm:spPr/>
    </dgm:pt>
    <dgm:pt modelId="{E9D788A2-483A-44F3-A3E3-4F281511EDA8}" type="pres">
      <dgm:prSet presAssocID="{7A6F0F4D-21B6-4630-97EF-61542C68D0ED}" presName="connectorText" presStyleLbl="sibTrans2D1" presStyleIdx="3" presStyleCnt="5"/>
      <dgm:spPr/>
    </dgm:pt>
    <dgm:pt modelId="{452F72A1-6C03-4159-860E-C7DD78783747}" type="pres">
      <dgm:prSet presAssocID="{DA73E2E6-0306-4886-914F-36BF24CB05B1}" presName="node" presStyleLbl="node1" presStyleIdx="4" presStyleCnt="6" custScaleX="110294" custLinFactNeighborX="8800" custLinFactNeighborY="-905">
        <dgm:presLayoutVars>
          <dgm:bulletEnabled val="1"/>
        </dgm:presLayoutVars>
      </dgm:prSet>
      <dgm:spPr/>
    </dgm:pt>
    <dgm:pt modelId="{3F320C00-94EA-4894-BA33-D90E85618F9E}" type="pres">
      <dgm:prSet presAssocID="{FEA40C8C-6A81-4969-AE68-D7942426EDE5}" presName="sibTrans" presStyleLbl="sibTrans2D1" presStyleIdx="4" presStyleCnt="5" custLinFactNeighborX="25401" custLinFactNeighborY="0"/>
      <dgm:spPr/>
    </dgm:pt>
    <dgm:pt modelId="{120B6465-14D2-47BE-9FD0-D81159F12967}" type="pres">
      <dgm:prSet presAssocID="{FEA40C8C-6A81-4969-AE68-D7942426EDE5}" presName="connectorText" presStyleLbl="sibTrans2D1" presStyleIdx="4" presStyleCnt="5"/>
      <dgm:spPr/>
    </dgm:pt>
    <dgm:pt modelId="{DC85802B-14C7-42B5-BDFD-F4D9AB90517A}" type="pres">
      <dgm:prSet presAssocID="{4894579B-AEA2-4592-8BFC-3E621F43DB4D}" presName="node" presStyleLbl="node1" presStyleIdx="5" presStyleCnt="6" custScaleX="137071">
        <dgm:presLayoutVars>
          <dgm:bulletEnabled val="1"/>
        </dgm:presLayoutVars>
      </dgm:prSet>
      <dgm:spPr/>
    </dgm:pt>
  </dgm:ptLst>
  <dgm:cxnLst>
    <dgm:cxn modelId="{BB7B0808-EF68-4473-BD67-9B2DBFCADB62}" srcId="{570ED56C-6A24-411B-9888-03BA11C2A08A}" destId="{7EA67DAA-2504-4A99-824A-F74F70C42E2D}" srcOrd="0" destOrd="0" parTransId="{F7506576-BEB2-45E2-BF79-6EAAA0F31307}" sibTransId="{3A720063-DFC6-46AD-AC16-2C415AE5397B}"/>
    <dgm:cxn modelId="{06F2931F-D3B6-4750-B15B-3A02A698E745}" type="presOf" srcId="{30460134-264E-49E8-937B-2E7657784CA6}" destId="{5318D755-2F26-4002-A0B8-20E33DD6BB94}" srcOrd="1" destOrd="0" presId="urn:microsoft.com/office/officeart/2005/8/layout/process1"/>
    <dgm:cxn modelId="{DAE5C025-7AC8-46CA-A5D1-1646A54DFA1A}" type="presOf" srcId="{67562717-0AD9-4524-BF2D-D190AA79D116}" destId="{4B6C3FB5-F150-4955-840E-178BB923BC85}" srcOrd="1" destOrd="0" presId="urn:microsoft.com/office/officeart/2005/8/layout/process1"/>
    <dgm:cxn modelId="{4AFCD630-1437-41F9-90C7-9B7CB612CFDD}" type="presOf" srcId="{7A6F0F4D-21B6-4630-97EF-61542C68D0ED}" destId="{63E31164-6F9F-4E12-978B-496923409EEE}" srcOrd="0" destOrd="0" presId="urn:microsoft.com/office/officeart/2005/8/layout/process1"/>
    <dgm:cxn modelId="{FD699142-7A35-4DC3-B8EA-75E5EF79526E}" srcId="{570ED56C-6A24-411B-9888-03BA11C2A08A}" destId="{BF1F8A89-B21E-4E6F-AA80-8C5CC90C53F5}" srcOrd="1" destOrd="0" parTransId="{C6D0D623-D12B-4EE6-81BC-7BBFE6CE1D92}" sibTransId="{30460134-264E-49E8-937B-2E7657784CA6}"/>
    <dgm:cxn modelId="{A14B7051-C7D5-454D-ADAD-EBAFE72CAD9D}" type="presOf" srcId="{0282905E-6DAB-4943-9228-6F5A5E7A09B6}" destId="{AD4CD23C-EE5F-4257-92C3-BA5AF29C1F8B}" srcOrd="0" destOrd="0" presId="urn:microsoft.com/office/officeart/2005/8/layout/process1"/>
    <dgm:cxn modelId="{23FDB754-6641-48C0-BD20-FA4D92186FB3}" type="presOf" srcId="{67562717-0AD9-4524-BF2D-D190AA79D116}" destId="{369E671C-C2A6-4B2F-BF9F-C6C94D1A1C06}" srcOrd="0" destOrd="0" presId="urn:microsoft.com/office/officeart/2005/8/layout/process1"/>
    <dgm:cxn modelId="{2BB7F491-8099-4BD0-ADB5-37D744E9BE80}" type="presOf" srcId="{FEA40C8C-6A81-4969-AE68-D7942426EDE5}" destId="{3F320C00-94EA-4894-BA33-D90E85618F9E}" srcOrd="0" destOrd="0" presId="urn:microsoft.com/office/officeart/2005/8/layout/process1"/>
    <dgm:cxn modelId="{D43F7D9A-9306-4BE8-A4B4-D0B5CA6CF44A}" type="presOf" srcId="{570ED56C-6A24-411B-9888-03BA11C2A08A}" destId="{28F70A8E-6F90-4A9A-965F-DA7A22CD55A9}" srcOrd="0" destOrd="0" presId="urn:microsoft.com/office/officeart/2005/8/layout/process1"/>
    <dgm:cxn modelId="{E8916DA0-DC6E-48F5-9C1E-FBE36A867F0E}" type="presOf" srcId="{30460134-264E-49E8-937B-2E7657784CA6}" destId="{616D1727-5514-43E6-A763-A5EDFF493E74}" srcOrd="0" destOrd="0" presId="urn:microsoft.com/office/officeart/2005/8/layout/process1"/>
    <dgm:cxn modelId="{4CB179A0-93A2-4BB1-9981-4450FBEDD363}" type="presOf" srcId="{7EA67DAA-2504-4A99-824A-F74F70C42E2D}" destId="{C90D88EB-4380-45BD-B44F-04F785CA9A79}" srcOrd="0" destOrd="0" presId="urn:microsoft.com/office/officeart/2005/8/layout/process1"/>
    <dgm:cxn modelId="{477C59AE-5C5E-419A-9BD8-7F603C964189}" type="presOf" srcId="{BF1F8A89-B21E-4E6F-AA80-8C5CC90C53F5}" destId="{96115049-2055-4C23-8F21-1CF0C882F448}" srcOrd="0" destOrd="0" presId="urn:microsoft.com/office/officeart/2005/8/layout/process1"/>
    <dgm:cxn modelId="{148703B7-9D7E-49DF-984D-C0E6E78B4C9E}" srcId="{570ED56C-6A24-411B-9888-03BA11C2A08A}" destId="{3B59DCD1-3532-4374-87B2-A1CA98E9DB06}" srcOrd="3" destOrd="0" parTransId="{7531C7D1-C14C-4D41-AFEE-EDC49DB17EDD}" sibTransId="{7A6F0F4D-21B6-4630-97EF-61542C68D0ED}"/>
    <dgm:cxn modelId="{C3FD94BD-3697-4942-864E-1348277FC6A5}" type="presOf" srcId="{FEA40C8C-6A81-4969-AE68-D7942426EDE5}" destId="{120B6465-14D2-47BE-9FD0-D81159F12967}" srcOrd="1" destOrd="0" presId="urn:microsoft.com/office/officeart/2005/8/layout/process1"/>
    <dgm:cxn modelId="{B1D106C1-DEBA-46E0-8D4E-2D332B84D477}" type="presOf" srcId="{3A720063-DFC6-46AD-AC16-2C415AE5397B}" destId="{AB9473E5-10D9-4A63-8CC3-08B535FAD482}" srcOrd="1" destOrd="0" presId="urn:microsoft.com/office/officeart/2005/8/layout/process1"/>
    <dgm:cxn modelId="{199D4DC3-A0BE-4E33-AB93-354A86B96084}" type="presOf" srcId="{4894579B-AEA2-4592-8BFC-3E621F43DB4D}" destId="{DC85802B-14C7-42B5-BDFD-F4D9AB90517A}" srcOrd="0" destOrd="0" presId="urn:microsoft.com/office/officeart/2005/8/layout/process1"/>
    <dgm:cxn modelId="{01D8F4CF-1BD8-4867-93A0-52A24A366F91}" type="presOf" srcId="{DA73E2E6-0306-4886-914F-36BF24CB05B1}" destId="{452F72A1-6C03-4159-860E-C7DD78783747}" srcOrd="0" destOrd="0" presId="urn:microsoft.com/office/officeart/2005/8/layout/process1"/>
    <dgm:cxn modelId="{34FA87D0-DC53-4790-AAAC-8B54776B925C}" type="presOf" srcId="{3A720063-DFC6-46AD-AC16-2C415AE5397B}" destId="{ED7F74A2-6C87-44A8-9ABC-9552190297B0}" srcOrd="0" destOrd="0" presId="urn:microsoft.com/office/officeart/2005/8/layout/process1"/>
    <dgm:cxn modelId="{96CE6BD8-799F-4F3E-A637-CF4921D53C22}" type="presOf" srcId="{7A6F0F4D-21B6-4630-97EF-61542C68D0ED}" destId="{E9D788A2-483A-44F3-A3E3-4F281511EDA8}" srcOrd="1" destOrd="0" presId="urn:microsoft.com/office/officeart/2005/8/layout/process1"/>
    <dgm:cxn modelId="{925FA7D9-576F-4C55-93CE-5555C6941481}" type="presOf" srcId="{3B59DCD1-3532-4374-87B2-A1CA98E9DB06}" destId="{9B1C0485-142D-4F77-836A-0EE44636F0DF}" srcOrd="0" destOrd="0" presId="urn:microsoft.com/office/officeart/2005/8/layout/process1"/>
    <dgm:cxn modelId="{A83DFBE4-00D0-49CA-A50C-F02CFF7FD853}" srcId="{570ED56C-6A24-411B-9888-03BA11C2A08A}" destId="{DA73E2E6-0306-4886-914F-36BF24CB05B1}" srcOrd="4" destOrd="0" parTransId="{40CA2AD7-3A10-4C19-8BA0-A10360414E1E}" sibTransId="{FEA40C8C-6A81-4969-AE68-D7942426EDE5}"/>
    <dgm:cxn modelId="{71CC13F0-5329-417F-B0B4-FDF7B68B2FCA}" srcId="{570ED56C-6A24-411B-9888-03BA11C2A08A}" destId="{4894579B-AEA2-4592-8BFC-3E621F43DB4D}" srcOrd="5" destOrd="0" parTransId="{BCEEABD8-BA4B-41AD-8365-2BE4468C8270}" sibTransId="{8C30D27C-DEC9-49D1-A0D5-79A7C4818A8F}"/>
    <dgm:cxn modelId="{BE07ACF9-AD58-46EC-95CF-3B7750BA9FD3}" srcId="{570ED56C-6A24-411B-9888-03BA11C2A08A}" destId="{0282905E-6DAB-4943-9228-6F5A5E7A09B6}" srcOrd="2" destOrd="0" parTransId="{83562BE9-C3B5-44DC-B3C2-24BE957FD094}" sibTransId="{67562717-0AD9-4524-BF2D-D190AA79D116}"/>
    <dgm:cxn modelId="{0251A8CF-3AB4-48B9-84CD-83A5944F4667}" type="presParOf" srcId="{28F70A8E-6F90-4A9A-965F-DA7A22CD55A9}" destId="{C90D88EB-4380-45BD-B44F-04F785CA9A79}" srcOrd="0" destOrd="0" presId="urn:microsoft.com/office/officeart/2005/8/layout/process1"/>
    <dgm:cxn modelId="{0C20FED6-61F3-4773-8CEC-34521DCFD6F5}" type="presParOf" srcId="{28F70A8E-6F90-4A9A-965F-DA7A22CD55A9}" destId="{ED7F74A2-6C87-44A8-9ABC-9552190297B0}" srcOrd="1" destOrd="0" presId="urn:microsoft.com/office/officeart/2005/8/layout/process1"/>
    <dgm:cxn modelId="{37DFD4D8-DCDE-45DB-991E-53A43E50AB0F}" type="presParOf" srcId="{ED7F74A2-6C87-44A8-9ABC-9552190297B0}" destId="{AB9473E5-10D9-4A63-8CC3-08B535FAD482}" srcOrd="0" destOrd="0" presId="urn:microsoft.com/office/officeart/2005/8/layout/process1"/>
    <dgm:cxn modelId="{319041E8-87C0-43BC-8F51-457D15498172}" type="presParOf" srcId="{28F70A8E-6F90-4A9A-965F-DA7A22CD55A9}" destId="{96115049-2055-4C23-8F21-1CF0C882F448}" srcOrd="2" destOrd="0" presId="urn:microsoft.com/office/officeart/2005/8/layout/process1"/>
    <dgm:cxn modelId="{1A49F4CD-BB24-4B73-81E6-FE413F83756D}" type="presParOf" srcId="{28F70A8E-6F90-4A9A-965F-DA7A22CD55A9}" destId="{616D1727-5514-43E6-A763-A5EDFF493E74}" srcOrd="3" destOrd="0" presId="urn:microsoft.com/office/officeart/2005/8/layout/process1"/>
    <dgm:cxn modelId="{2098AEDE-4E22-46C9-96ED-65F09DD941AE}" type="presParOf" srcId="{616D1727-5514-43E6-A763-A5EDFF493E74}" destId="{5318D755-2F26-4002-A0B8-20E33DD6BB94}" srcOrd="0" destOrd="0" presId="urn:microsoft.com/office/officeart/2005/8/layout/process1"/>
    <dgm:cxn modelId="{BF091FDB-262D-4A95-A1BA-DD3B97E067BD}" type="presParOf" srcId="{28F70A8E-6F90-4A9A-965F-DA7A22CD55A9}" destId="{AD4CD23C-EE5F-4257-92C3-BA5AF29C1F8B}" srcOrd="4" destOrd="0" presId="urn:microsoft.com/office/officeart/2005/8/layout/process1"/>
    <dgm:cxn modelId="{A5FF2503-BC54-4F9B-8B10-52F1BC1A37F5}" type="presParOf" srcId="{28F70A8E-6F90-4A9A-965F-DA7A22CD55A9}" destId="{369E671C-C2A6-4B2F-BF9F-C6C94D1A1C06}" srcOrd="5" destOrd="0" presId="urn:microsoft.com/office/officeart/2005/8/layout/process1"/>
    <dgm:cxn modelId="{176DB868-4FE6-41F0-8DF1-49EDEEFB5A8A}" type="presParOf" srcId="{369E671C-C2A6-4B2F-BF9F-C6C94D1A1C06}" destId="{4B6C3FB5-F150-4955-840E-178BB923BC85}" srcOrd="0" destOrd="0" presId="urn:microsoft.com/office/officeart/2005/8/layout/process1"/>
    <dgm:cxn modelId="{CB53DAA8-33C6-42CE-B1A1-F07331C6FEDA}" type="presParOf" srcId="{28F70A8E-6F90-4A9A-965F-DA7A22CD55A9}" destId="{9B1C0485-142D-4F77-836A-0EE44636F0DF}" srcOrd="6" destOrd="0" presId="urn:microsoft.com/office/officeart/2005/8/layout/process1"/>
    <dgm:cxn modelId="{71B267FC-D0E0-423A-90AB-C65B46FD751D}" type="presParOf" srcId="{28F70A8E-6F90-4A9A-965F-DA7A22CD55A9}" destId="{63E31164-6F9F-4E12-978B-496923409EEE}" srcOrd="7" destOrd="0" presId="urn:microsoft.com/office/officeart/2005/8/layout/process1"/>
    <dgm:cxn modelId="{1948C89D-1881-4D49-9D1B-82F7B3D25CD3}" type="presParOf" srcId="{63E31164-6F9F-4E12-978B-496923409EEE}" destId="{E9D788A2-483A-44F3-A3E3-4F281511EDA8}" srcOrd="0" destOrd="0" presId="urn:microsoft.com/office/officeart/2005/8/layout/process1"/>
    <dgm:cxn modelId="{924369FA-B583-49A5-BA52-C529531FBD02}" type="presParOf" srcId="{28F70A8E-6F90-4A9A-965F-DA7A22CD55A9}" destId="{452F72A1-6C03-4159-860E-C7DD78783747}" srcOrd="8" destOrd="0" presId="urn:microsoft.com/office/officeart/2005/8/layout/process1"/>
    <dgm:cxn modelId="{D20EBB0D-5B29-418C-81A1-4AD2D097F52D}" type="presParOf" srcId="{28F70A8E-6F90-4A9A-965F-DA7A22CD55A9}" destId="{3F320C00-94EA-4894-BA33-D90E85618F9E}" srcOrd="9" destOrd="0" presId="urn:microsoft.com/office/officeart/2005/8/layout/process1"/>
    <dgm:cxn modelId="{BE739458-EC2E-471C-80FE-E9A14E44704E}" type="presParOf" srcId="{3F320C00-94EA-4894-BA33-D90E85618F9E}" destId="{120B6465-14D2-47BE-9FD0-D81159F12967}" srcOrd="0" destOrd="0" presId="urn:microsoft.com/office/officeart/2005/8/layout/process1"/>
    <dgm:cxn modelId="{10CF147C-AF1A-4B9A-8246-5B95C147AB78}" type="presParOf" srcId="{28F70A8E-6F90-4A9A-965F-DA7A22CD55A9}" destId="{DC85802B-14C7-42B5-BDFD-F4D9AB90517A}" srcOrd="10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0ED56C-6A24-411B-9888-03BA11C2A08A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7EA67DAA-2504-4A99-824A-F74F70C42E2D}">
      <dgm:prSet phldrT="[Teks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dirty="0" err="1"/>
            <a:t>Otrzymy-wanie</a:t>
          </a:r>
          <a:endParaRPr lang="pl-PL" sz="2400" b="1" dirty="0"/>
        </a:p>
        <a:p>
          <a:pPr algn="l"/>
          <a:endParaRPr lang="pl-PL" sz="2400" b="1" dirty="0"/>
        </a:p>
      </dgm:t>
    </dgm:pt>
    <dgm:pt modelId="{F7506576-BEB2-45E2-BF79-6EAAA0F31307}" type="parTrans" cxnId="{BB7B0808-EF68-4473-BD67-9B2DBFCADB62}">
      <dgm:prSet/>
      <dgm:spPr/>
      <dgm:t>
        <a:bodyPr/>
        <a:lstStyle/>
        <a:p>
          <a:endParaRPr lang="pl-PL"/>
        </a:p>
      </dgm:t>
    </dgm:pt>
    <dgm:pt modelId="{3A720063-DFC6-46AD-AC16-2C415AE5397B}" type="sibTrans" cxnId="{BB7B0808-EF68-4473-BD67-9B2DBFCADB62}">
      <dgm:prSet/>
      <dgm:spPr/>
      <dgm:t>
        <a:bodyPr/>
        <a:lstStyle/>
        <a:p>
          <a:endParaRPr lang="pl-PL"/>
        </a:p>
      </dgm:t>
    </dgm:pt>
    <dgm:pt modelId="{0282905E-6DAB-4943-9228-6F5A5E7A09B6}">
      <dgm:prSet phldrT="[Teks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dirty="0" err="1"/>
            <a:t>Odpowia</a:t>
          </a:r>
          <a:r>
            <a:rPr lang="pl-PL" sz="2400" b="1" dirty="0"/>
            <a:t>-danie</a:t>
          </a:r>
        </a:p>
      </dgm:t>
    </dgm:pt>
    <dgm:pt modelId="{83562BE9-C3B5-44DC-B3C2-24BE957FD094}" type="parTrans" cxnId="{BE07ACF9-AD58-46EC-95CF-3B7750BA9FD3}">
      <dgm:prSet/>
      <dgm:spPr/>
      <dgm:t>
        <a:bodyPr/>
        <a:lstStyle/>
        <a:p>
          <a:endParaRPr lang="pl-PL"/>
        </a:p>
      </dgm:t>
    </dgm:pt>
    <dgm:pt modelId="{67562717-0AD9-4524-BF2D-D190AA79D116}" type="sibTrans" cxnId="{BE07ACF9-AD58-46EC-95CF-3B7750BA9FD3}">
      <dgm:prSet/>
      <dgm:spPr/>
      <dgm:t>
        <a:bodyPr/>
        <a:lstStyle/>
        <a:p>
          <a:endParaRPr lang="pl-PL"/>
        </a:p>
      </dgm:t>
    </dgm:pt>
    <dgm:pt modelId="{3B59DCD1-3532-4374-87B2-A1CA98E9DB06}">
      <dgm:prSet phldrT="[Tekst]" custT="1"/>
      <dgm:spPr/>
      <dgm:t>
        <a:bodyPr/>
        <a:lstStyle/>
        <a:p>
          <a:pPr algn="l"/>
          <a:r>
            <a:rPr lang="pl-PL" sz="2400" b="1" dirty="0"/>
            <a:t>Wartościowanie</a:t>
          </a:r>
        </a:p>
      </dgm:t>
    </dgm:pt>
    <dgm:pt modelId="{7531C7D1-C14C-4D41-AFEE-EDC49DB17EDD}" type="parTrans" cxnId="{148703B7-9D7E-49DF-984D-C0E6E78B4C9E}">
      <dgm:prSet/>
      <dgm:spPr/>
      <dgm:t>
        <a:bodyPr/>
        <a:lstStyle/>
        <a:p>
          <a:endParaRPr lang="pl-PL"/>
        </a:p>
      </dgm:t>
    </dgm:pt>
    <dgm:pt modelId="{7A6F0F4D-21B6-4630-97EF-61542C68D0ED}" type="sibTrans" cxnId="{148703B7-9D7E-49DF-984D-C0E6E78B4C9E}">
      <dgm:prSet/>
      <dgm:spPr/>
      <dgm:t>
        <a:bodyPr/>
        <a:lstStyle/>
        <a:p>
          <a:endParaRPr lang="pl-PL"/>
        </a:p>
      </dgm:t>
    </dgm:pt>
    <dgm:pt modelId="{DA73E2E6-0306-4886-914F-36BF24CB05B1}">
      <dgm:prSet phldrT="[Teks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dirty="0" err="1"/>
            <a:t>Organizo-wanie</a:t>
          </a:r>
          <a:endParaRPr lang="pl-PL" sz="2400" b="1" dirty="0"/>
        </a:p>
      </dgm:t>
    </dgm:pt>
    <dgm:pt modelId="{40CA2AD7-3A10-4C19-8BA0-A10360414E1E}" type="parTrans" cxnId="{A83DFBE4-00D0-49CA-A50C-F02CFF7FD853}">
      <dgm:prSet/>
      <dgm:spPr/>
      <dgm:t>
        <a:bodyPr/>
        <a:lstStyle/>
        <a:p>
          <a:endParaRPr lang="pl-PL"/>
        </a:p>
      </dgm:t>
    </dgm:pt>
    <dgm:pt modelId="{FEA40C8C-6A81-4969-AE68-D7942426EDE5}" type="sibTrans" cxnId="{A83DFBE4-00D0-49CA-A50C-F02CFF7FD853}">
      <dgm:prSet/>
      <dgm:spPr/>
      <dgm:t>
        <a:bodyPr/>
        <a:lstStyle/>
        <a:p>
          <a:endParaRPr lang="pl-PL"/>
        </a:p>
      </dgm:t>
    </dgm:pt>
    <dgm:pt modelId="{4894579B-AEA2-4592-8BFC-3E621F43DB4D}">
      <dgm:prSet phldrT="[Teks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dirty="0" err="1"/>
            <a:t>Charakte</a:t>
          </a:r>
          <a:r>
            <a:rPr lang="pl-PL" sz="2400" b="1" dirty="0"/>
            <a:t>-ryzowanie</a:t>
          </a:r>
        </a:p>
      </dgm:t>
    </dgm:pt>
    <dgm:pt modelId="{BCEEABD8-BA4B-41AD-8365-2BE4468C8270}" type="parTrans" cxnId="{71CC13F0-5329-417F-B0B4-FDF7B68B2FCA}">
      <dgm:prSet/>
      <dgm:spPr/>
      <dgm:t>
        <a:bodyPr/>
        <a:lstStyle/>
        <a:p>
          <a:endParaRPr lang="pl-PL"/>
        </a:p>
      </dgm:t>
    </dgm:pt>
    <dgm:pt modelId="{8C30D27C-DEC9-49D1-A0D5-79A7C4818A8F}" type="sibTrans" cxnId="{71CC13F0-5329-417F-B0B4-FDF7B68B2FCA}">
      <dgm:prSet/>
      <dgm:spPr/>
      <dgm:t>
        <a:bodyPr/>
        <a:lstStyle/>
        <a:p>
          <a:endParaRPr lang="pl-PL"/>
        </a:p>
      </dgm:t>
    </dgm:pt>
    <dgm:pt modelId="{E27E0937-F63A-400C-9F45-DD1C4300EFA8}" type="pres">
      <dgm:prSet presAssocID="{570ED56C-6A24-411B-9888-03BA11C2A08A}" presName="Name0" presStyleCnt="0">
        <dgm:presLayoutVars>
          <dgm:dir/>
          <dgm:resizeHandles val="exact"/>
        </dgm:presLayoutVars>
      </dgm:prSet>
      <dgm:spPr/>
    </dgm:pt>
    <dgm:pt modelId="{664CA0AA-1C20-443E-88B0-AD138DA091EC}" type="pres">
      <dgm:prSet presAssocID="{7EA67DAA-2504-4A99-824A-F74F70C42E2D}" presName="node" presStyleLbl="node1" presStyleIdx="0" presStyleCnt="5">
        <dgm:presLayoutVars>
          <dgm:bulletEnabled val="1"/>
        </dgm:presLayoutVars>
      </dgm:prSet>
      <dgm:spPr/>
    </dgm:pt>
    <dgm:pt modelId="{289047E2-692D-46FF-B7E2-5A0E49A585DB}" type="pres">
      <dgm:prSet presAssocID="{3A720063-DFC6-46AD-AC16-2C415AE5397B}" presName="sibTrans" presStyleLbl="sibTrans2D1" presStyleIdx="0" presStyleCnt="4"/>
      <dgm:spPr/>
    </dgm:pt>
    <dgm:pt modelId="{FB98D6E5-0B87-4EE5-A3E3-720615FBFEBD}" type="pres">
      <dgm:prSet presAssocID="{3A720063-DFC6-46AD-AC16-2C415AE5397B}" presName="connectorText" presStyleLbl="sibTrans2D1" presStyleIdx="0" presStyleCnt="4"/>
      <dgm:spPr/>
    </dgm:pt>
    <dgm:pt modelId="{92FE445A-0500-4C8B-AD18-538D6D90F3C0}" type="pres">
      <dgm:prSet presAssocID="{0282905E-6DAB-4943-9228-6F5A5E7A09B6}" presName="node" presStyleLbl="node1" presStyleIdx="1" presStyleCnt="5">
        <dgm:presLayoutVars>
          <dgm:bulletEnabled val="1"/>
        </dgm:presLayoutVars>
      </dgm:prSet>
      <dgm:spPr/>
    </dgm:pt>
    <dgm:pt modelId="{F7C18BEE-037E-42B1-9F22-DC8004C067B6}" type="pres">
      <dgm:prSet presAssocID="{67562717-0AD9-4524-BF2D-D190AA79D116}" presName="sibTrans" presStyleLbl="sibTrans2D1" presStyleIdx="1" presStyleCnt="4"/>
      <dgm:spPr/>
    </dgm:pt>
    <dgm:pt modelId="{117BE43B-69CE-4531-8D57-9ED8CA30DA8F}" type="pres">
      <dgm:prSet presAssocID="{67562717-0AD9-4524-BF2D-D190AA79D116}" presName="connectorText" presStyleLbl="sibTrans2D1" presStyleIdx="1" presStyleCnt="4"/>
      <dgm:spPr/>
    </dgm:pt>
    <dgm:pt modelId="{5A30CC34-8C55-41AC-ABBC-CC415225ADA3}" type="pres">
      <dgm:prSet presAssocID="{3B59DCD1-3532-4374-87B2-A1CA98E9DB06}" presName="node" presStyleLbl="node1" presStyleIdx="2" presStyleCnt="5">
        <dgm:presLayoutVars>
          <dgm:bulletEnabled val="1"/>
        </dgm:presLayoutVars>
      </dgm:prSet>
      <dgm:spPr/>
    </dgm:pt>
    <dgm:pt modelId="{3DB5EBC4-959F-4569-84D9-AD2AEC82ADE4}" type="pres">
      <dgm:prSet presAssocID="{7A6F0F4D-21B6-4630-97EF-61542C68D0ED}" presName="sibTrans" presStyleLbl="sibTrans2D1" presStyleIdx="2" presStyleCnt="4"/>
      <dgm:spPr/>
    </dgm:pt>
    <dgm:pt modelId="{7E20BB5B-4B89-4D8C-845C-0435DFBD36D3}" type="pres">
      <dgm:prSet presAssocID="{7A6F0F4D-21B6-4630-97EF-61542C68D0ED}" presName="connectorText" presStyleLbl="sibTrans2D1" presStyleIdx="2" presStyleCnt="4"/>
      <dgm:spPr/>
    </dgm:pt>
    <dgm:pt modelId="{E4D455E1-BACD-4EAD-B6FF-BC8FCAA16EBA}" type="pres">
      <dgm:prSet presAssocID="{DA73E2E6-0306-4886-914F-36BF24CB05B1}" presName="node" presStyleLbl="node1" presStyleIdx="3" presStyleCnt="5">
        <dgm:presLayoutVars>
          <dgm:bulletEnabled val="1"/>
        </dgm:presLayoutVars>
      </dgm:prSet>
      <dgm:spPr/>
    </dgm:pt>
    <dgm:pt modelId="{EAFBABBF-7CF2-4163-BA43-CBC7330CB9E1}" type="pres">
      <dgm:prSet presAssocID="{FEA40C8C-6A81-4969-AE68-D7942426EDE5}" presName="sibTrans" presStyleLbl="sibTrans2D1" presStyleIdx="3" presStyleCnt="4"/>
      <dgm:spPr/>
    </dgm:pt>
    <dgm:pt modelId="{44CF878A-9CCB-4214-A2F9-3EAA088B8FBF}" type="pres">
      <dgm:prSet presAssocID="{FEA40C8C-6A81-4969-AE68-D7942426EDE5}" presName="connectorText" presStyleLbl="sibTrans2D1" presStyleIdx="3" presStyleCnt="4"/>
      <dgm:spPr/>
    </dgm:pt>
    <dgm:pt modelId="{C5EA90F0-1481-41B1-9597-5D0D2F65D9A5}" type="pres">
      <dgm:prSet presAssocID="{4894579B-AEA2-4592-8BFC-3E621F43DB4D}" presName="node" presStyleLbl="node1" presStyleIdx="4" presStyleCnt="5">
        <dgm:presLayoutVars>
          <dgm:bulletEnabled val="1"/>
        </dgm:presLayoutVars>
      </dgm:prSet>
      <dgm:spPr/>
    </dgm:pt>
  </dgm:ptLst>
  <dgm:cxnLst>
    <dgm:cxn modelId="{BB7B0808-EF68-4473-BD67-9B2DBFCADB62}" srcId="{570ED56C-6A24-411B-9888-03BA11C2A08A}" destId="{7EA67DAA-2504-4A99-824A-F74F70C42E2D}" srcOrd="0" destOrd="0" parTransId="{F7506576-BEB2-45E2-BF79-6EAAA0F31307}" sibTransId="{3A720063-DFC6-46AD-AC16-2C415AE5397B}"/>
    <dgm:cxn modelId="{5233AE20-DEE8-493D-B801-AF607BA6FF83}" type="presOf" srcId="{570ED56C-6A24-411B-9888-03BA11C2A08A}" destId="{E27E0937-F63A-400C-9F45-DD1C4300EFA8}" srcOrd="0" destOrd="0" presId="urn:microsoft.com/office/officeart/2005/8/layout/process1"/>
    <dgm:cxn modelId="{F15AE524-AC6B-4054-BE5F-930B6AE99FEB}" type="presOf" srcId="{3B59DCD1-3532-4374-87B2-A1CA98E9DB06}" destId="{5A30CC34-8C55-41AC-ABBC-CC415225ADA3}" srcOrd="0" destOrd="0" presId="urn:microsoft.com/office/officeart/2005/8/layout/process1"/>
    <dgm:cxn modelId="{AE32BE2D-23D5-4624-98EE-5287B5E8559A}" type="presOf" srcId="{7A6F0F4D-21B6-4630-97EF-61542C68D0ED}" destId="{7E20BB5B-4B89-4D8C-845C-0435DFBD36D3}" srcOrd="1" destOrd="0" presId="urn:microsoft.com/office/officeart/2005/8/layout/process1"/>
    <dgm:cxn modelId="{27EDBA41-0FFC-4294-B847-6B1B2B849217}" type="presOf" srcId="{3A720063-DFC6-46AD-AC16-2C415AE5397B}" destId="{FB98D6E5-0B87-4EE5-A3E3-720615FBFEBD}" srcOrd="1" destOrd="0" presId="urn:microsoft.com/office/officeart/2005/8/layout/process1"/>
    <dgm:cxn modelId="{6800837B-786B-4EB5-BBE9-A515A3E90E02}" type="presOf" srcId="{0282905E-6DAB-4943-9228-6F5A5E7A09B6}" destId="{92FE445A-0500-4C8B-AD18-538D6D90F3C0}" srcOrd="0" destOrd="0" presId="urn:microsoft.com/office/officeart/2005/8/layout/process1"/>
    <dgm:cxn modelId="{57D1FE8C-069E-49CE-8001-B692573A5EED}" type="presOf" srcId="{3A720063-DFC6-46AD-AC16-2C415AE5397B}" destId="{289047E2-692D-46FF-B7E2-5A0E49A585DB}" srcOrd="0" destOrd="0" presId="urn:microsoft.com/office/officeart/2005/8/layout/process1"/>
    <dgm:cxn modelId="{9ADDE58F-9CB7-44AD-9573-A28E9D2C8EFE}" type="presOf" srcId="{67562717-0AD9-4524-BF2D-D190AA79D116}" destId="{117BE43B-69CE-4531-8D57-9ED8CA30DA8F}" srcOrd="1" destOrd="0" presId="urn:microsoft.com/office/officeart/2005/8/layout/process1"/>
    <dgm:cxn modelId="{27C66390-E99B-40E1-B27A-3EE864AAF590}" type="presOf" srcId="{4894579B-AEA2-4592-8BFC-3E621F43DB4D}" destId="{C5EA90F0-1481-41B1-9597-5D0D2F65D9A5}" srcOrd="0" destOrd="0" presId="urn:microsoft.com/office/officeart/2005/8/layout/process1"/>
    <dgm:cxn modelId="{148703B7-9D7E-49DF-984D-C0E6E78B4C9E}" srcId="{570ED56C-6A24-411B-9888-03BA11C2A08A}" destId="{3B59DCD1-3532-4374-87B2-A1CA98E9DB06}" srcOrd="2" destOrd="0" parTransId="{7531C7D1-C14C-4D41-AFEE-EDC49DB17EDD}" sibTransId="{7A6F0F4D-21B6-4630-97EF-61542C68D0ED}"/>
    <dgm:cxn modelId="{D5B6ADB7-E8A0-49E8-9CF3-F9EE97B6CDB2}" type="presOf" srcId="{7A6F0F4D-21B6-4630-97EF-61542C68D0ED}" destId="{3DB5EBC4-959F-4569-84D9-AD2AEC82ADE4}" srcOrd="0" destOrd="0" presId="urn:microsoft.com/office/officeart/2005/8/layout/process1"/>
    <dgm:cxn modelId="{FFF4FFC7-E819-4865-9C21-6FD6D7C8B949}" type="presOf" srcId="{7EA67DAA-2504-4A99-824A-F74F70C42E2D}" destId="{664CA0AA-1C20-443E-88B0-AD138DA091EC}" srcOrd="0" destOrd="0" presId="urn:microsoft.com/office/officeart/2005/8/layout/process1"/>
    <dgm:cxn modelId="{D8B720DB-30BF-44EE-A942-C3C6C20B5592}" type="presOf" srcId="{FEA40C8C-6A81-4969-AE68-D7942426EDE5}" destId="{EAFBABBF-7CF2-4163-BA43-CBC7330CB9E1}" srcOrd="0" destOrd="0" presId="urn:microsoft.com/office/officeart/2005/8/layout/process1"/>
    <dgm:cxn modelId="{9526A2E2-D03D-4DC0-8CDC-6FD7F894AD2D}" type="presOf" srcId="{DA73E2E6-0306-4886-914F-36BF24CB05B1}" destId="{E4D455E1-BACD-4EAD-B6FF-BC8FCAA16EBA}" srcOrd="0" destOrd="0" presId="urn:microsoft.com/office/officeart/2005/8/layout/process1"/>
    <dgm:cxn modelId="{FA97BFE4-8E37-4D86-A585-51748BE29AB5}" type="presOf" srcId="{FEA40C8C-6A81-4969-AE68-D7942426EDE5}" destId="{44CF878A-9CCB-4214-A2F9-3EAA088B8FBF}" srcOrd="1" destOrd="0" presId="urn:microsoft.com/office/officeart/2005/8/layout/process1"/>
    <dgm:cxn modelId="{A83DFBE4-00D0-49CA-A50C-F02CFF7FD853}" srcId="{570ED56C-6A24-411B-9888-03BA11C2A08A}" destId="{DA73E2E6-0306-4886-914F-36BF24CB05B1}" srcOrd="3" destOrd="0" parTransId="{40CA2AD7-3A10-4C19-8BA0-A10360414E1E}" sibTransId="{FEA40C8C-6A81-4969-AE68-D7942426EDE5}"/>
    <dgm:cxn modelId="{71CC13F0-5329-417F-B0B4-FDF7B68B2FCA}" srcId="{570ED56C-6A24-411B-9888-03BA11C2A08A}" destId="{4894579B-AEA2-4592-8BFC-3E621F43DB4D}" srcOrd="4" destOrd="0" parTransId="{BCEEABD8-BA4B-41AD-8365-2BE4468C8270}" sibTransId="{8C30D27C-DEC9-49D1-A0D5-79A7C4818A8F}"/>
    <dgm:cxn modelId="{E13F3FF0-954D-4CEF-BDF5-69F73938F64F}" type="presOf" srcId="{67562717-0AD9-4524-BF2D-D190AA79D116}" destId="{F7C18BEE-037E-42B1-9F22-DC8004C067B6}" srcOrd="0" destOrd="0" presId="urn:microsoft.com/office/officeart/2005/8/layout/process1"/>
    <dgm:cxn modelId="{BE07ACF9-AD58-46EC-95CF-3B7750BA9FD3}" srcId="{570ED56C-6A24-411B-9888-03BA11C2A08A}" destId="{0282905E-6DAB-4943-9228-6F5A5E7A09B6}" srcOrd="1" destOrd="0" parTransId="{83562BE9-C3B5-44DC-B3C2-24BE957FD094}" sibTransId="{67562717-0AD9-4524-BF2D-D190AA79D116}"/>
    <dgm:cxn modelId="{E80C8BDC-C791-4933-B2A5-E8F816BC16CF}" type="presParOf" srcId="{E27E0937-F63A-400C-9F45-DD1C4300EFA8}" destId="{664CA0AA-1C20-443E-88B0-AD138DA091EC}" srcOrd="0" destOrd="0" presId="urn:microsoft.com/office/officeart/2005/8/layout/process1"/>
    <dgm:cxn modelId="{ACDA2577-4B24-4E52-A7DA-D3C4BC4561B7}" type="presParOf" srcId="{E27E0937-F63A-400C-9F45-DD1C4300EFA8}" destId="{289047E2-692D-46FF-B7E2-5A0E49A585DB}" srcOrd="1" destOrd="0" presId="urn:microsoft.com/office/officeart/2005/8/layout/process1"/>
    <dgm:cxn modelId="{D1090139-7C3E-4CAC-B875-04C2039DBCC5}" type="presParOf" srcId="{289047E2-692D-46FF-B7E2-5A0E49A585DB}" destId="{FB98D6E5-0B87-4EE5-A3E3-720615FBFEBD}" srcOrd="0" destOrd="0" presId="urn:microsoft.com/office/officeart/2005/8/layout/process1"/>
    <dgm:cxn modelId="{6C095298-2E6F-460A-9155-2A5DBB8C1574}" type="presParOf" srcId="{E27E0937-F63A-400C-9F45-DD1C4300EFA8}" destId="{92FE445A-0500-4C8B-AD18-538D6D90F3C0}" srcOrd="2" destOrd="0" presId="urn:microsoft.com/office/officeart/2005/8/layout/process1"/>
    <dgm:cxn modelId="{35B0801C-F039-4ED9-BEF6-EB77C432E7B1}" type="presParOf" srcId="{E27E0937-F63A-400C-9F45-DD1C4300EFA8}" destId="{F7C18BEE-037E-42B1-9F22-DC8004C067B6}" srcOrd="3" destOrd="0" presId="urn:microsoft.com/office/officeart/2005/8/layout/process1"/>
    <dgm:cxn modelId="{ECD6B40E-CA0A-4470-8CE3-363359BC6E1D}" type="presParOf" srcId="{F7C18BEE-037E-42B1-9F22-DC8004C067B6}" destId="{117BE43B-69CE-4531-8D57-9ED8CA30DA8F}" srcOrd="0" destOrd="0" presId="urn:microsoft.com/office/officeart/2005/8/layout/process1"/>
    <dgm:cxn modelId="{53EFEA88-164C-4EE9-90F9-075669D56259}" type="presParOf" srcId="{E27E0937-F63A-400C-9F45-DD1C4300EFA8}" destId="{5A30CC34-8C55-41AC-ABBC-CC415225ADA3}" srcOrd="4" destOrd="0" presId="urn:microsoft.com/office/officeart/2005/8/layout/process1"/>
    <dgm:cxn modelId="{D8D863C5-AF4D-46B2-A7EF-77AC0E8759E8}" type="presParOf" srcId="{E27E0937-F63A-400C-9F45-DD1C4300EFA8}" destId="{3DB5EBC4-959F-4569-84D9-AD2AEC82ADE4}" srcOrd="5" destOrd="0" presId="urn:microsoft.com/office/officeart/2005/8/layout/process1"/>
    <dgm:cxn modelId="{269F8CE0-EEA0-4DE3-B860-0D537A5C2917}" type="presParOf" srcId="{3DB5EBC4-959F-4569-84D9-AD2AEC82ADE4}" destId="{7E20BB5B-4B89-4D8C-845C-0435DFBD36D3}" srcOrd="0" destOrd="0" presId="urn:microsoft.com/office/officeart/2005/8/layout/process1"/>
    <dgm:cxn modelId="{BFEAD331-3827-4764-8FDD-0BB7A6B3D91E}" type="presParOf" srcId="{E27E0937-F63A-400C-9F45-DD1C4300EFA8}" destId="{E4D455E1-BACD-4EAD-B6FF-BC8FCAA16EBA}" srcOrd="6" destOrd="0" presId="urn:microsoft.com/office/officeart/2005/8/layout/process1"/>
    <dgm:cxn modelId="{435FD934-81D4-4197-94E4-6522010F0C61}" type="presParOf" srcId="{E27E0937-F63A-400C-9F45-DD1C4300EFA8}" destId="{EAFBABBF-7CF2-4163-BA43-CBC7330CB9E1}" srcOrd="7" destOrd="0" presId="urn:microsoft.com/office/officeart/2005/8/layout/process1"/>
    <dgm:cxn modelId="{C5770E13-1C8B-49B8-85C3-364C36C38FDC}" type="presParOf" srcId="{EAFBABBF-7CF2-4163-BA43-CBC7330CB9E1}" destId="{44CF878A-9CCB-4214-A2F9-3EAA088B8FBF}" srcOrd="0" destOrd="0" presId="urn:microsoft.com/office/officeart/2005/8/layout/process1"/>
    <dgm:cxn modelId="{A10727BB-C064-49CC-A1C8-C53262BC1C3F}" type="presParOf" srcId="{E27E0937-F63A-400C-9F45-DD1C4300EFA8}" destId="{C5EA90F0-1481-41B1-9597-5D0D2F65D9A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0ED56C-6A24-411B-9888-03BA11C2A08A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7EA67DAA-2504-4A99-824A-F74F70C42E2D}">
      <dgm:prSet phldrT="[Tekst]" custT="1"/>
      <dgm:spPr/>
      <dgm:t>
        <a:bodyPr/>
        <a:lstStyle/>
        <a:p>
          <a:pPr algn="l"/>
          <a:r>
            <a:rPr lang="pl-PL" sz="2400" b="1" dirty="0" err="1"/>
            <a:t>Percep-cja</a:t>
          </a:r>
          <a:endParaRPr lang="pl-PL" sz="2400" b="1" dirty="0"/>
        </a:p>
      </dgm:t>
    </dgm:pt>
    <dgm:pt modelId="{F7506576-BEB2-45E2-BF79-6EAAA0F31307}" type="parTrans" cxnId="{BB7B0808-EF68-4473-BD67-9B2DBFCADB62}">
      <dgm:prSet/>
      <dgm:spPr/>
      <dgm:t>
        <a:bodyPr/>
        <a:lstStyle/>
        <a:p>
          <a:endParaRPr lang="pl-PL" sz="2400"/>
        </a:p>
      </dgm:t>
    </dgm:pt>
    <dgm:pt modelId="{3A720063-DFC6-46AD-AC16-2C415AE5397B}" type="sibTrans" cxnId="{BB7B0808-EF68-4473-BD67-9B2DBFCADB62}">
      <dgm:prSet custT="1"/>
      <dgm:spPr/>
      <dgm:t>
        <a:bodyPr/>
        <a:lstStyle/>
        <a:p>
          <a:endParaRPr lang="pl-PL" sz="2400"/>
        </a:p>
      </dgm:t>
    </dgm:pt>
    <dgm:pt modelId="{FAA2AA63-5ABD-443D-8648-03FAB24CB45E}">
      <dgm:prSet phldrT="[Tekst]" custT="1"/>
      <dgm:spPr/>
      <dgm:t>
        <a:bodyPr/>
        <a:lstStyle/>
        <a:p>
          <a:pPr algn="l"/>
          <a:r>
            <a:rPr lang="pl-PL" sz="2400" b="1" dirty="0"/>
            <a:t>Nasta-wianie</a:t>
          </a:r>
        </a:p>
      </dgm:t>
    </dgm:pt>
    <dgm:pt modelId="{CA2758B5-0452-4DDF-BED4-D0CB3A788937}" type="parTrans" cxnId="{A49280B5-2621-45F0-AB68-6E18DFDA214D}">
      <dgm:prSet/>
      <dgm:spPr/>
      <dgm:t>
        <a:bodyPr/>
        <a:lstStyle/>
        <a:p>
          <a:endParaRPr lang="pl-PL" sz="2400"/>
        </a:p>
      </dgm:t>
    </dgm:pt>
    <dgm:pt modelId="{C6F77475-389D-4688-89F5-F39057A1A524}" type="sibTrans" cxnId="{A49280B5-2621-45F0-AB68-6E18DFDA214D}">
      <dgm:prSet custT="1"/>
      <dgm:spPr/>
      <dgm:t>
        <a:bodyPr/>
        <a:lstStyle/>
        <a:p>
          <a:endParaRPr lang="pl-PL" sz="2400"/>
        </a:p>
      </dgm:t>
    </dgm:pt>
    <dgm:pt modelId="{19DF3E46-897F-4974-94AC-90ED31A3FB3C}">
      <dgm:prSet phldrT="[Tekst]" custT="1"/>
      <dgm:spPr/>
      <dgm:t>
        <a:bodyPr/>
        <a:lstStyle/>
        <a:p>
          <a:pPr algn="l"/>
          <a:r>
            <a:rPr lang="pl-PL" sz="2400" b="1" dirty="0" err="1"/>
            <a:t>Reago-wanie</a:t>
          </a:r>
          <a:endParaRPr lang="pl-PL" sz="2400" b="1" dirty="0"/>
        </a:p>
      </dgm:t>
    </dgm:pt>
    <dgm:pt modelId="{9D30B21D-EF41-4CC5-A905-1B423004223A}" type="parTrans" cxnId="{53E1D3AD-E684-4563-BCEE-D5389C865F6D}">
      <dgm:prSet/>
      <dgm:spPr/>
      <dgm:t>
        <a:bodyPr/>
        <a:lstStyle/>
        <a:p>
          <a:endParaRPr lang="pl-PL" sz="2400"/>
        </a:p>
      </dgm:t>
    </dgm:pt>
    <dgm:pt modelId="{34F86926-0512-4128-97B6-9F746DEAF0CD}" type="sibTrans" cxnId="{53E1D3AD-E684-4563-BCEE-D5389C865F6D}">
      <dgm:prSet custT="1"/>
      <dgm:spPr/>
      <dgm:t>
        <a:bodyPr/>
        <a:lstStyle/>
        <a:p>
          <a:endParaRPr lang="pl-PL" sz="2400"/>
        </a:p>
      </dgm:t>
    </dgm:pt>
    <dgm:pt modelId="{B85D2DD4-5B48-4297-BA66-FE7E76D2A197}">
      <dgm:prSet phldrT="[Tekst]" custT="1"/>
      <dgm:spPr/>
      <dgm:t>
        <a:bodyPr/>
        <a:lstStyle/>
        <a:p>
          <a:pPr algn="l"/>
          <a:r>
            <a:rPr lang="pl-PL" sz="2400" b="1" dirty="0" err="1"/>
            <a:t>Mecha-nizm</a:t>
          </a:r>
          <a:endParaRPr lang="pl-PL" sz="2400" b="1" dirty="0"/>
        </a:p>
      </dgm:t>
    </dgm:pt>
    <dgm:pt modelId="{0801F034-4E38-4F66-A8D9-432A7A1CAEEB}" type="parTrans" cxnId="{B2D8B7E9-012C-4E1E-8C6A-098D6A1E7576}">
      <dgm:prSet/>
      <dgm:spPr/>
      <dgm:t>
        <a:bodyPr/>
        <a:lstStyle/>
        <a:p>
          <a:endParaRPr lang="pl-PL" sz="2400"/>
        </a:p>
      </dgm:t>
    </dgm:pt>
    <dgm:pt modelId="{777FA872-C551-4CDB-B69E-2F8736EFD6D4}" type="sibTrans" cxnId="{B2D8B7E9-012C-4E1E-8C6A-098D6A1E7576}">
      <dgm:prSet custT="1"/>
      <dgm:spPr/>
      <dgm:t>
        <a:bodyPr/>
        <a:lstStyle/>
        <a:p>
          <a:endParaRPr lang="pl-PL" sz="2400"/>
        </a:p>
      </dgm:t>
    </dgm:pt>
    <dgm:pt modelId="{D9F0D75C-A4D4-4E48-80BC-D34CEA7ED229}">
      <dgm:prSet phldrT="[Tekst]" custT="1"/>
      <dgm:spPr/>
      <dgm:t>
        <a:bodyPr/>
        <a:lstStyle/>
        <a:p>
          <a:pPr algn="l"/>
          <a:r>
            <a:rPr lang="pl-PL" sz="2400" b="1" dirty="0" err="1"/>
            <a:t>Komple-eksowe</a:t>
          </a:r>
          <a:r>
            <a:rPr lang="pl-PL" sz="2400" b="1" dirty="0"/>
            <a:t> lub jawne </a:t>
          </a:r>
          <a:r>
            <a:rPr lang="pl-PL" sz="2400" b="1" dirty="0" err="1"/>
            <a:t>reago-wanie</a:t>
          </a:r>
          <a:endParaRPr lang="pl-PL" sz="2400" b="1" dirty="0"/>
        </a:p>
      </dgm:t>
    </dgm:pt>
    <dgm:pt modelId="{51B0C37A-7503-4D1F-8641-4E142D0EC72B}" type="parTrans" cxnId="{C773A733-0785-48E9-85DE-7A466A0EA3E1}">
      <dgm:prSet/>
      <dgm:spPr/>
      <dgm:t>
        <a:bodyPr/>
        <a:lstStyle/>
        <a:p>
          <a:endParaRPr lang="pl-PL" sz="2400"/>
        </a:p>
      </dgm:t>
    </dgm:pt>
    <dgm:pt modelId="{B0FCB437-97BD-4C3F-998E-E984F651934C}" type="sibTrans" cxnId="{C773A733-0785-48E9-85DE-7A466A0EA3E1}">
      <dgm:prSet custT="1"/>
      <dgm:spPr/>
      <dgm:t>
        <a:bodyPr/>
        <a:lstStyle/>
        <a:p>
          <a:endParaRPr lang="pl-PL" sz="2400"/>
        </a:p>
      </dgm:t>
    </dgm:pt>
    <dgm:pt modelId="{77A3BF3B-BCCC-4E22-9432-10BCFB82CAD0}">
      <dgm:prSet phldrT="[Tekst]" custT="1"/>
      <dgm:spPr/>
      <dgm:t>
        <a:bodyPr/>
        <a:lstStyle/>
        <a:p>
          <a:pPr algn="l"/>
          <a:r>
            <a:rPr lang="pl-PL" sz="2400" b="1" dirty="0" err="1"/>
            <a:t>Adap-tacja</a:t>
          </a:r>
          <a:endParaRPr lang="pl-PL" sz="2400" b="1" dirty="0"/>
        </a:p>
      </dgm:t>
    </dgm:pt>
    <dgm:pt modelId="{6B2E8A89-320D-41F9-A8B2-67EBC0F93407}" type="parTrans" cxnId="{8B69EA18-594B-4929-90BD-0BFD581AD2C2}">
      <dgm:prSet/>
      <dgm:spPr/>
      <dgm:t>
        <a:bodyPr/>
        <a:lstStyle/>
        <a:p>
          <a:endParaRPr lang="pl-PL" sz="2400"/>
        </a:p>
      </dgm:t>
    </dgm:pt>
    <dgm:pt modelId="{959F9961-B7E7-47DB-8542-326D2B1215A0}" type="sibTrans" cxnId="{8B69EA18-594B-4929-90BD-0BFD581AD2C2}">
      <dgm:prSet custT="1"/>
      <dgm:spPr/>
      <dgm:t>
        <a:bodyPr/>
        <a:lstStyle/>
        <a:p>
          <a:endParaRPr lang="pl-PL" sz="2400"/>
        </a:p>
      </dgm:t>
    </dgm:pt>
    <dgm:pt modelId="{5D7B113F-48E7-4C6C-A3EC-36841CEAE17D}">
      <dgm:prSet phldrT="[Tekst]" custT="1"/>
      <dgm:spPr/>
      <dgm:t>
        <a:bodyPr/>
        <a:lstStyle/>
        <a:p>
          <a:pPr algn="l"/>
          <a:r>
            <a:rPr lang="pl-PL" sz="2400" b="1" dirty="0" err="1"/>
            <a:t>Orygi-nalność</a:t>
          </a:r>
          <a:endParaRPr lang="pl-PL" sz="2400" b="1" dirty="0"/>
        </a:p>
      </dgm:t>
    </dgm:pt>
    <dgm:pt modelId="{BB69017A-9AA6-4E88-90EA-DDCF4FDCEF8B}" type="parTrans" cxnId="{DDC3A95C-1331-48F0-85C9-5B6D617D5366}">
      <dgm:prSet/>
      <dgm:spPr/>
      <dgm:t>
        <a:bodyPr/>
        <a:lstStyle/>
        <a:p>
          <a:endParaRPr lang="pl-PL" sz="2400"/>
        </a:p>
      </dgm:t>
    </dgm:pt>
    <dgm:pt modelId="{8FC8D027-F413-4286-AD2C-829196DB2582}" type="sibTrans" cxnId="{DDC3A95C-1331-48F0-85C9-5B6D617D5366}">
      <dgm:prSet/>
      <dgm:spPr/>
      <dgm:t>
        <a:bodyPr/>
        <a:lstStyle/>
        <a:p>
          <a:endParaRPr lang="pl-PL" sz="2400"/>
        </a:p>
      </dgm:t>
    </dgm:pt>
    <dgm:pt modelId="{C5B214C4-EBC9-44F7-97C3-78713F59D74F}" type="pres">
      <dgm:prSet presAssocID="{570ED56C-6A24-411B-9888-03BA11C2A08A}" presName="Name0" presStyleCnt="0">
        <dgm:presLayoutVars>
          <dgm:dir/>
          <dgm:resizeHandles val="exact"/>
        </dgm:presLayoutVars>
      </dgm:prSet>
      <dgm:spPr/>
    </dgm:pt>
    <dgm:pt modelId="{9644120C-96B4-4144-A0CF-AA1395223423}" type="pres">
      <dgm:prSet presAssocID="{7EA67DAA-2504-4A99-824A-F74F70C42E2D}" presName="node" presStyleLbl="node1" presStyleIdx="0" presStyleCnt="7">
        <dgm:presLayoutVars>
          <dgm:bulletEnabled val="1"/>
        </dgm:presLayoutVars>
      </dgm:prSet>
      <dgm:spPr/>
    </dgm:pt>
    <dgm:pt modelId="{3FAF333D-9748-4492-964D-73C485FC57E4}" type="pres">
      <dgm:prSet presAssocID="{3A720063-DFC6-46AD-AC16-2C415AE5397B}" presName="sibTrans" presStyleLbl="sibTrans2D1" presStyleIdx="0" presStyleCnt="6"/>
      <dgm:spPr/>
    </dgm:pt>
    <dgm:pt modelId="{EC786486-4FB2-419F-B76B-20B2F6E8995E}" type="pres">
      <dgm:prSet presAssocID="{3A720063-DFC6-46AD-AC16-2C415AE5397B}" presName="connectorText" presStyleLbl="sibTrans2D1" presStyleIdx="0" presStyleCnt="6"/>
      <dgm:spPr/>
    </dgm:pt>
    <dgm:pt modelId="{4FC25AD2-A099-4C4C-BAC3-4CDE1AC3CF95}" type="pres">
      <dgm:prSet presAssocID="{FAA2AA63-5ABD-443D-8648-03FAB24CB45E}" presName="node" presStyleLbl="node1" presStyleIdx="1" presStyleCnt="7">
        <dgm:presLayoutVars>
          <dgm:bulletEnabled val="1"/>
        </dgm:presLayoutVars>
      </dgm:prSet>
      <dgm:spPr/>
    </dgm:pt>
    <dgm:pt modelId="{EDBBB7BC-B248-4FCA-9942-4698A6369C7D}" type="pres">
      <dgm:prSet presAssocID="{C6F77475-389D-4688-89F5-F39057A1A524}" presName="sibTrans" presStyleLbl="sibTrans2D1" presStyleIdx="1" presStyleCnt="6"/>
      <dgm:spPr/>
    </dgm:pt>
    <dgm:pt modelId="{34E08E74-101E-4A0F-81D8-E2212105A1D1}" type="pres">
      <dgm:prSet presAssocID="{C6F77475-389D-4688-89F5-F39057A1A524}" presName="connectorText" presStyleLbl="sibTrans2D1" presStyleIdx="1" presStyleCnt="6"/>
      <dgm:spPr/>
    </dgm:pt>
    <dgm:pt modelId="{865C63D3-42F4-460E-8F3F-863D9BFE39D8}" type="pres">
      <dgm:prSet presAssocID="{19DF3E46-897F-4974-94AC-90ED31A3FB3C}" presName="node" presStyleLbl="node1" presStyleIdx="2" presStyleCnt="7" custLinFactNeighborX="1369" custLinFactNeighborY="0">
        <dgm:presLayoutVars>
          <dgm:bulletEnabled val="1"/>
        </dgm:presLayoutVars>
      </dgm:prSet>
      <dgm:spPr/>
    </dgm:pt>
    <dgm:pt modelId="{4120FDD4-5F04-4876-B3F0-6CBF1F9EB6BA}" type="pres">
      <dgm:prSet presAssocID="{34F86926-0512-4128-97B6-9F746DEAF0CD}" presName="sibTrans" presStyleLbl="sibTrans2D1" presStyleIdx="2" presStyleCnt="6"/>
      <dgm:spPr/>
    </dgm:pt>
    <dgm:pt modelId="{902F6D26-0A16-4A15-9928-5B58C27C97F5}" type="pres">
      <dgm:prSet presAssocID="{34F86926-0512-4128-97B6-9F746DEAF0CD}" presName="connectorText" presStyleLbl="sibTrans2D1" presStyleIdx="2" presStyleCnt="6"/>
      <dgm:spPr/>
    </dgm:pt>
    <dgm:pt modelId="{2573CD5B-12BC-42DB-8D94-28DAD1ED4567}" type="pres">
      <dgm:prSet presAssocID="{B85D2DD4-5B48-4297-BA66-FE7E76D2A197}" presName="node" presStyleLbl="node1" presStyleIdx="3" presStyleCnt="7">
        <dgm:presLayoutVars>
          <dgm:bulletEnabled val="1"/>
        </dgm:presLayoutVars>
      </dgm:prSet>
      <dgm:spPr/>
    </dgm:pt>
    <dgm:pt modelId="{2FE9DE81-F7CF-474D-9E6E-C71631C5C679}" type="pres">
      <dgm:prSet presAssocID="{777FA872-C551-4CDB-B69E-2F8736EFD6D4}" presName="sibTrans" presStyleLbl="sibTrans2D1" presStyleIdx="3" presStyleCnt="6"/>
      <dgm:spPr/>
    </dgm:pt>
    <dgm:pt modelId="{07FF2AC9-E9CE-4D0D-9850-4A1B3BB1133F}" type="pres">
      <dgm:prSet presAssocID="{777FA872-C551-4CDB-B69E-2F8736EFD6D4}" presName="connectorText" presStyleLbl="sibTrans2D1" presStyleIdx="3" presStyleCnt="6"/>
      <dgm:spPr/>
    </dgm:pt>
    <dgm:pt modelId="{D74384CA-AC38-4767-A769-122B2E5C6D77}" type="pres">
      <dgm:prSet presAssocID="{D9F0D75C-A4D4-4E48-80BC-D34CEA7ED229}" presName="node" presStyleLbl="node1" presStyleIdx="4" presStyleCnt="7" custScaleX="118123" custLinFactNeighborY="1147">
        <dgm:presLayoutVars>
          <dgm:bulletEnabled val="1"/>
        </dgm:presLayoutVars>
      </dgm:prSet>
      <dgm:spPr/>
    </dgm:pt>
    <dgm:pt modelId="{3DE83FBE-B6E0-478C-A47F-8CCDF7807490}" type="pres">
      <dgm:prSet presAssocID="{B0FCB437-97BD-4C3F-998E-E984F651934C}" presName="sibTrans" presStyleLbl="sibTrans2D1" presStyleIdx="4" presStyleCnt="6"/>
      <dgm:spPr/>
    </dgm:pt>
    <dgm:pt modelId="{615D4560-D2E5-4153-8CAE-7F66D77983C8}" type="pres">
      <dgm:prSet presAssocID="{B0FCB437-97BD-4C3F-998E-E984F651934C}" presName="connectorText" presStyleLbl="sibTrans2D1" presStyleIdx="4" presStyleCnt="6"/>
      <dgm:spPr/>
    </dgm:pt>
    <dgm:pt modelId="{99E9B63C-C8C3-49A6-9665-F0BF49FB8B27}" type="pres">
      <dgm:prSet presAssocID="{77A3BF3B-BCCC-4E22-9432-10BCFB82CAD0}" presName="node" presStyleLbl="node1" presStyleIdx="5" presStyleCnt="7">
        <dgm:presLayoutVars>
          <dgm:bulletEnabled val="1"/>
        </dgm:presLayoutVars>
      </dgm:prSet>
      <dgm:spPr/>
    </dgm:pt>
    <dgm:pt modelId="{8C7028F0-69D4-4B67-91A4-A1AE4CB6E33F}" type="pres">
      <dgm:prSet presAssocID="{959F9961-B7E7-47DB-8542-326D2B1215A0}" presName="sibTrans" presStyleLbl="sibTrans2D1" presStyleIdx="5" presStyleCnt="6"/>
      <dgm:spPr/>
    </dgm:pt>
    <dgm:pt modelId="{B03BB34D-865A-450C-8DCE-750349BB9831}" type="pres">
      <dgm:prSet presAssocID="{959F9961-B7E7-47DB-8542-326D2B1215A0}" presName="connectorText" presStyleLbl="sibTrans2D1" presStyleIdx="5" presStyleCnt="6"/>
      <dgm:spPr/>
    </dgm:pt>
    <dgm:pt modelId="{8A497084-7C9F-4FE4-BDAC-C08E09222691}" type="pres">
      <dgm:prSet presAssocID="{5D7B113F-48E7-4C6C-A3EC-36841CEAE17D}" presName="node" presStyleLbl="node1" presStyleIdx="6" presStyleCnt="7">
        <dgm:presLayoutVars>
          <dgm:bulletEnabled val="1"/>
        </dgm:presLayoutVars>
      </dgm:prSet>
      <dgm:spPr/>
    </dgm:pt>
  </dgm:ptLst>
  <dgm:cxnLst>
    <dgm:cxn modelId="{1E9CC801-3A3E-49B2-8498-12EBB257F151}" type="presOf" srcId="{959F9961-B7E7-47DB-8542-326D2B1215A0}" destId="{B03BB34D-865A-450C-8DCE-750349BB9831}" srcOrd="1" destOrd="0" presId="urn:microsoft.com/office/officeart/2005/8/layout/process1"/>
    <dgm:cxn modelId="{BB7B0808-EF68-4473-BD67-9B2DBFCADB62}" srcId="{570ED56C-6A24-411B-9888-03BA11C2A08A}" destId="{7EA67DAA-2504-4A99-824A-F74F70C42E2D}" srcOrd="0" destOrd="0" parTransId="{F7506576-BEB2-45E2-BF79-6EAAA0F31307}" sibTransId="{3A720063-DFC6-46AD-AC16-2C415AE5397B}"/>
    <dgm:cxn modelId="{1DF8B117-2DA9-4C28-8877-B6471D219C6B}" type="presOf" srcId="{34F86926-0512-4128-97B6-9F746DEAF0CD}" destId="{4120FDD4-5F04-4876-B3F0-6CBF1F9EB6BA}" srcOrd="0" destOrd="0" presId="urn:microsoft.com/office/officeart/2005/8/layout/process1"/>
    <dgm:cxn modelId="{8B69EA18-594B-4929-90BD-0BFD581AD2C2}" srcId="{570ED56C-6A24-411B-9888-03BA11C2A08A}" destId="{77A3BF3B-BCCC-4E22-9432-10BCFB82CAD0}" srcOrd="5" destOrd="0" parTransId="{6B2E8A89-320D-41F9-A8B2-67EBC0F93407}" sibTransId="{959F9961-B7E7-47DB-8542-326D2B1215A0}"/>
    <dgm:cxn modelId="{C773A733-0785-48E9-85DE-7A466A0EA3E1}" srcId="{570ED56C-6A24-411B-9888-03BA11C2A08A}" destId="{D9F0D75C-A4D4-4E48-80BC-D34CEA7ED229}" srcOrd="4" destOrd="0" parTransId="{51B0C37A-7503-4D1F-8641-4E142D0EC72B}" sibTransId="{B0FCB437-97BD-4C3F-998E-E984F651934C}"/>
    <dgm:cxn modelId="{AAA9ED3A-7F23-4496-8FD7-6575910496D1}" type="presOf" srcId="{B0FCB437-97BD-4C3F-998E-E984F651934C}" destId="{3DE83FBE-B6E0-478C-A47F-8CCDF7807490}" srcOrd="0" destOrd="0" presId="urn:microsoft.com/office/officeart/2005/8/layout/process1"/>
    <dgm:cxn modelId="{714CE73D-634B-4950-89E1-362352E1DC2F}" type="presOf" srcId="{570ED56C-6A24-411B-9888-03BA11C2A08A}" destId="{C5B214C4-EBC9-44F7-97C3-78713F59D74F}" srcOrd="0" destOrd="0" presId="urn:microsoft.com/office/officeart/2005/8/layout/process1"/>
    <dgm:cxn modelId="{DDC3A95C-1331-48F0-85C9-5B6D617D5366}" srcId="{570ED56C-6A24-411B-9888-03BA11C2A08A}" destId="{5D7B113F-48E7-4C6C-A3EC-36841CEAE17D}" srcOrd="6" destOrd="0" parTransId="{BB69017A-9AA6-4E88-90EA-DDCF4FDCEF8B}" sibTransId="{8FC8D027-F413-4286-AD2C-829196DB2582}"/>
    <dgm:cxn modelId="{D338DB5C-F767-464B-8907-6722314E2D3B}" type="presOf" srcId="{B0FCB437-97BD-4C3F-998E-E984F651934C}" destId="{615D4560-D2E5-4153-8CAE-7F66D77983C8}" srcOrd="1" destOrd="0" presId="urn:microsoft.com/office/officeart/2005/8/layout/process1"/>
    <dgm:cxn modelId="{865A2060-5714-4BAF-AC86-2A476BD9EC23}" type="presOf" srcId="{D9F0D75C-A4D4-4E48-80BC-D34CEA7ED229}" destId="{D74384CA-AC38-4767-A769-122B2E5C6D77}" srcOrd="0" destOrd="0" presId="urn:microsoft.com/office/officeart/2005/8/layout/process1"/>
    <dgm:cxn modelId="{ADBE8866-AF71-4459-9D3A-972378ECABFC}" type="presOf" srcId="{C6F77475-389D-4688-89F5-F39057A1A524}" destId="{34E08E74-101E-4A0F-81D8-E2212105A1D1}" srcOrd="1" destOrd="0" presId="urn:microsoft.com/office/officeart/2005/8/layout/process1"/>
    <dgm:cxn modelId="{9A748269-7D0E-4920-8137-E78684F6147D}" type="presOf" srcId="{7EA67DAA-2504-4A99-824A-F74F70C42E2D}" destId="{9644120C-96B4-4144-A0CF-AA1395223423}" srcOrd="0" destOrd="0" presId="urn:microsoft.com/office/officeart/2005/8/layout/process1"/>
    <dgm:cxn modelId="{C7B5716E-BCB6-411F-9230-457966A85939}" type="presOf" srcId="{77A3BF3B-BCCC-4E22-9432-10BCFB82CAD0}" destId="{99E9B63C-C8C3-49A6-9665-F0BF49FB8B27}" srcOrd="0" destOrd="0" presId="urn:microsoft.com/office/officeart/2005/8/layout/process1"/>
    <dgm:cxn modelId="{D632C077-5B86-4C28-A4A2-FFDDAB1B7DFE}" type="presOf" srcId="{FAA2AA63-5ABD-443D-8648-03FAB24CB45E}" destId="{4FC25AD2-A099-4C4C-BAC3-4CDE1AC3CF95}" srcOrd="0" destOrd="0" presId="urn:microsoft.com/office/officeart/2005/8/layout/process1"/>
    <dgm:cxn modelId="{62ADFD91-5F8E-4A9A-9B6E-265352C84294}" type="presOf" srcId="{3A720063-DFC6-46AD-AC16-2C415AE5397B}" destId="{EC786486-4FB2-419F-B76B-20B2F6E8995E}" srcOrd="1" destOrd="0" presId="urn:microsoft.com/office/officeart/2005/8/layout/process1"/>
    <dgm:cxn modelId="{00E2ED93-ADF0-415D-8BCD-1CCD76C0C498}" type="presOf" srcId="{5D7B113F-48E7-4C6C-A3EC-36841CEAE17D}" destId="{8A497084-7C9F-4FE4-BDAC-C08E09222691}" srcOrd="0" destOrd="0" presId="urn:microsoft.com/office/officeart/2005/8/layout/process1"/>
    <dgm:cxn modelId="{15FA9C9B-2921-4C57-8AFC-59D8926DDA12}" type="presOf" srcId="{C6F77475-389D-4688-89F5-F39057A1A524}" destId="{EDBBB7BC-B248-4FCA-9942-4698A6369C7D}" srcOrd="0" destOrd="0" presId="urn:microsoft.com/office/officeart/2005/8/layout/process1"/>
    <dgm:cxn modelId="{53E1D3AD-E684-4563-BCEE-D5389C865F6D}" srcId="{570ED56C-6A24-411B-9888-03BA11C2A08A}" destId="{19DF3E46-897F-4974-94AC-90ED31A3FB3C}" srcOrd="2" destOrd="0" parTransId="{9D30B21D-EF41-4CC5-A905-1B423004223A}" sibTransId="{34F86926-0512-4128-97B6-9F746DEAF0CD}"/>
    <dgm:cxn modelId="{2B4378B4-E961-41D6-8F0F-4964FD9DE36F}" type="presOf" srcId="{777FA872-C551-4CDB-B69E-2F8736EFD6D4}" destId="{2FE9DE81-F7CF-474D-9E6E-C71631C5C679}" srcOrd="0" destOrd="0" presId="urn:microsoft.com/office/officeart/2005/8/layout/process1"/>
    <dgm:cxn modelId="{A49280B5-2621-45F0-AB68-6E18DFDA214D}" srcId="{570ED56C-6A24-411B-9888-03BA11C2A08A}" destId="{FAA2AA63-5ABD-443D-8648-03FAB24CB45E}" srcOrd="1" destOrd="0" parTransId="{CA2758B5-0452-4DDF-BED4-D0CB3A788937}" sibTransId="{C6F77475-389D-4688-89F5-F39057A1A524}"/>
    <dgm:cxn modelId="{3C400ABB-F93F-4FBF-A660-BD455DF1AFBA}" type="presOf" srcId="{B85D2DD4-5B48-4297-BA66-FE7E76D2A197}" destId="{2573CD5B-12BC-42DB-8D94-28DAD1ED4567}" srcOrd="0" destOrd="0" presId="urn:microsoft.com/office/officeart/2005/8/layout/process1"/>
    <dgm:cxn modelId="{419915BF-151A-4618-B37D-0435BF02511D}" type="presOf" srcId="{34F86926-0512-4128-97B6-9F746DEAF0CD}" destId="{902F6D26-0A16-4A15-9928-5B58C27C97F5}" srcOrd="1" destOrd="0" presId="urn:microsoft.com/office/officeart/2005/8/layout/process1"/>
    <dgm:cxn modelId="{D88202C9-6743-4A67-9D91-FD7BD8489920}" type="presOf" srcId="{19DF3E46-897F-4974-94AC-90ED31A3FB3C}" destId="{865C63D3-42F4-460E-8F3F-863D9BFE39D8}" srcOrd="0" destOrd="0" presId="urn:microsoft.com/office/officeart/2005/8/layout/process1"/>
    <dgm:cxn modelId="{064DA6CD-15D5-4080-B8A9-812F7AF6E90B}" type="presOf" srcId="{777FA872-C551-4CDB-B69E-2F8736EFD6D4}" destId="{07FF2AC9-E9CE-4D0D-9850-4A1B3BB1133F}" srcOrd="1" destOrd="0" presId="urn:microsoft.com/office/officeart/2005/8/layout/process1"/>
    <dgm:cxn modelId="{EC1B2CD2-CBE5-46C5-AE46-A2C0F59ABDC0}" type="presOf" srcId="{959F9961-B7E7-47DB-8542-326D2B1215A0}" destId="{8C7028F0-69D4-4B67-91A4-A1AE4CB6E33F}" srcOrd="0" destOrd="0" presId="urn:microsoft.com/office/officeart/2005/8/layout/process1"/>
    <dgm:cxn modelId="{B2D8B7E9-012C-4E1E-8C6A-098D6A1E7576}" srcId="{570ED56C-6A24-411B-9888-03BA11C2A08A}" destId="{B85D2DD4-5B48-4297-BA66-FE7E76D2A197}" srcOrd="3" destOrd="0" parTransId="{0801F034-4E38-4F66-A8D9-432A7A1CAEEB}" sibTransId="{777FA872-C551-4CDB-B69E-2F8736EFD6D4}"/>
    <dgm:cxn modelId="{CC6511FF-CAD3-4DA8-90CE-28FC417E7FF2}" type="presOf" srcId="{3A720063-DFC6-46AD-AC16-2C415AE5397B}" destId="{3FAF333D-9748-4492-964D-73C485FC57E4}" srcOrd="0" destOrd="0" presId="urn:microsoft.com/office/officeart/2005/8/layout/process1"/>
    <dgm:cxn modelId="{76A7336F-6406-4BC3-8E43-432B72F40ABD}" type="presParOf" srcId="{C5B214C4-EBC9-44F7-97C3-78713F59D74F}" destId="{9644120C-96B4-4144-A0CF-AA1395223423}" srcOrd="0" destOrd="0" presId="urn:microsoft.com/office/officeart/2005/8/layout/process1"/>
    <dgm:cxn modelId="{013CA55E-9A63-4936-B3C8-FDA68DFEE0F3}" type="presParOf" srcId="{C5B214C4-EBC9-44F7-97C3-78713F59D74F}" destId="{3FAF333D-9748-4492-964D-73C485FC57E4}" srcOrd="1" destOrd="0" presId="urn:microsoft.com/office/officeart/2005/8/layout/process1"/>
    <dgm:cxn modelId="{27763F8A-F415-4659-910D-8D53CF87F00D}" type="presParOf" srcId="{3FAF333D-9748-4492-964D-73C485FC57E4}" destId="{EC786486-4FB2-419F-B76B-20B2F6E8995E}" srcOrd="0" destOrd="0" presId="urn:microsoft.com/office/officeart/2005/8/layout/process1"/>
    <dgm:cxn modelId="{DCA320C3-87D2-4F0F-992A-377F7D80C147}" type="presParOf" srcId="{C5B214C4-EBC9-44F7-97C3-78713F59D74F}" destId="{4FC25AD2-A099-4C4C-BAC3-4CDE1AC3CF95}" srcOrd="2" destOrd="0" presId="urn:microsoft.com/office/officeart/2005/8/layout/process1"/>
    <dgm:cxn modelId="{178378D0-A311-4E2D-B992-F05205EA91C0}" type="presParOf" srcId="{C5B214C4-EBC9-44F7-97C3-78713F59D74F}" destId="{EDBBB7BC-B248-4FCA-9942-4698A6369C7D}" srcOrd="3" destOrd="0" presId="urn:microsoft.com/office/officeart/2005/8/layout/process1"/>
    <dgm:cxn modelId="{64742C77-9465-4E84-97CC-B3A7E139642D}" type="presParOf" srcId="{EDBBB7BC-B248-4FCA-9942-4698A6369C7D}" destId="{34E08E74-101E-4A0F-81D8-E2212105A1D1}" srcOrd="0" destOrd="0" presId="urn:microsoft.com/office/officeart/2005/8/layout/process1"/>
    <dgm:cxn modelId="{14C97BC1-7033-4942-9330-D49AB30A6A37}" type="presParOf" srcId="{C5B214C4-EBC9-44F7-97C3-78713F59D74F}" destId="{865C63D3-42F4-460E-8F3F-863D9BFE39D8}" srcOrd="4" destOrd="0" presId="urn:microsoft.com/office/officeart/2005/8/layout/process1"/>
    <dgm:cxn modelId="{4460531C-9FC4-4BC4-89E2-AB65E14BF3A2}" type="presParOf" srcId="{C5B214C4-EBC9-44F7-97C3-78713F59D74F}" destId="{4120FDD4-5F04-4876-B3F0-6CBF1F9EB6BA}" srcOrd="5" destOrd="0" presId="urn:microsoft.com/office/officeart/2005/8/layout/process1"/>
    <dgm:cxn modelId="{D18AAB48-BBBB-49BB-865A-49C46347F515}" type="presParOf" srcId="{4120FDD4-5F04-4876-B3F0-6CBF1F9EB6BA}" destId="{902F6D26-0A16-4A15-9928-5B58C27C97F5}" srcOrd="0" destOrd="0" presId="urn:microsoft.com/office/officeart/2005/8/layout/process1"/>
    <dgm:cxn modelId="{33B8B473-2A8C-4FAB-B5F9-CF74A3556BBB}" type="presParOf" srcId="{C5B214C4-EBC9-44F7-97C3-78713F59D74F}" destId="{2573CD5B-12BC-42DB-8D94-28DAD1ED4567}" srcOrd="6" destOrd="0" presId="urn:microsoft.com/office/officeart/2005/8/layout/process1"/>
    <dgm:cxn modelId="{F07EB1F3-56FE-40EC-8F83-6C625D6BD8F9}" type="presParOf" srcId="{C5B214C4-EBC9-44F7-97C3-78713F59D74F}" destId="{2FE9DE81-F7CF-474D-9E6E-C71631C5C679}" srcOrd="7" destOrd="0" presId="urn:microsoft.com/office/officeart/2005/8/layout/process1"/>
    <dgm:cxn modelId="{F8733AF6-B1B0-4AF5-8E11-BDDD58D3F9C3}" type="presParOf" srcId="{2FE9DE81-F7CF-474D-9E6E-C71631C5C679}" destId="{07FF2AC9-E9CE-4D0D-9850-4A1B3BB1133F}" srcOrd="0" destOrd="0" presId="urn:microsoft.com/office/officeart/2005/8/layout/process1"/>
    <dgm:cxn modelId="{9B95CC41-BC93-494B-BE8D-2E048BA75FA0}" type="presParOf" srcId="{C5B214C4-EBC9-44F7-97C3-78713F59D74F}" destId="{D74384CA-AC38-4767-A769-122B2E5C6D77}" srcOrd="8" destOrd="0" presId="urn:microsoft.com/office/officeart/2005/8/layout/process1"/>
    <dgm:cxn modelId="{ADAE4151-3095-45A7-B256-EE0D1F00C7A9}" type="presParOf" srcId="{C5B214C4-EBC9-44F7-97C3-78713F59D74F}" destId="{3DE83FBE-B6E0-478C-A47F-8CCDF7807490}" srcOrd="9" destOrd="0" presId="urn:microsoft.com/office/officeart/2005/8/layout/process1"/>
    <dgm:cxn modelId="{34F03835-B372-483F-8DCD-7178E14DDAD4}" type="presParOf" srcId="{3DE83FBE-B6E0-478C-A47F-8CCDF7807490}" destId="{615D4560-D2E5-4153-8CAE-7F66D77983C8}" srcOrd="0" destOrd="0" presId="urn:microsoft.com/office/officeart/2005/8/layout/process1"/>
    <dgm:cxn modelId="{3FD82EB1-D0EA-48D2-A9ED-471858666765}" type="presParOf" srcId="{C5B214C4-EBC9-44F7-97C3-78713F59D74F}" destId="{99E9B63C-C8C3-49A6-9665-F0BF49FB8B27}" srcOrd="10" destOrd="0" presId="urn:microsoft.com/office/officeart/2005/8/layout/process1"/>
    <dgm:cxn modelId="{15B413C2-F546-4B31-91D7-29222EC391AF}" type="presParOf" srcId="{C5B214C4-EBC9-44F7-97C3-78713F59D74F}" destId="{8C7028F0-69D4-4B67-91A4-A1AE4CB6E33F}" srcOrd="11" destOrd="0" presId="urn:microsoft.com/office/officeart/2005/8/layout/process1"/>
    <dgm:cxn modelId="{F5CBF322-D415-4632-898F-7AC25748985F}" type="presParOf" srcId="{8C7028F0-69D4-4B67-91A4-A1AE4CB6E33F}" destId="{B03BB34D-865A-450C-8DCE-750349BB9831}" srcOrd="0" destOrd="0" presId="urn:microsoft.com/office/officeart/2005/8/layout/process1"/>
    <dgm:cxn modelId="{B3FB3FC1-6B87-4AFC-840C-10C9828E6920}" type="presParOf" srcId="{C5B214C4-EBC9-44F7-97C3-78713F59D74F}" destId="{8A497084-7C9F-4FE4-BDAC-C08E09222691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5BCD49-ACE5-487C-A705-9C369C54798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40EDA67D-09CF-4DF3-98DE-BA8774756AD8}">
      <dgm:prSet phldrT="[Tekst]" custT="1"/>
      <dgm:spPr/>
      <dgm:t>
        <a:bodyPr/>
        <a:lstStyle/>
        <a:p>
          <a:r>
            <a:rPr lang="pl-PL" sz="2400" dirty="0"/>
            <a:t>Metoda sytuacyjna</a:t>
          </a:r>
        </a:p>
      </dgm:t>
    </dgm:pt>
    <dgm:pt modelId="{118DFA56-5E71-4BBE-96C6-30E87941F97D}" type="parTrans" cxnId="{075C2187-BB31-4832-931B-CA4BE117E7A6}">
      <dgm:prSet/>
      <dgm:spPr/>
      <dgm:t>
        <a:bodyPr/>
        <a:lstStyle/>
        <a:p>
          <a:endParaRPr lang="pl-PL"/>
        </a:p>
      </dgm:t>
    </dgm:pt>
    <dgm:pt modelId="{EA0F3517-82B7-4A84-8BF4-978AD2003FFB}" type="sibTrans" cxnId="{075C2187-BB31-4832-931B-CA4BE117E7A6}">
      <dgm:prSet/>
      <dgm:spPr/>
      <dgm:t>
        <a:bodyPr/>
        <a:lstStyle/>
        <a:p>
          <a:endParaRPr lang="pl-PL"/>
        </a:p>
      </dgm:t>
    </dgm:pt>
    <dgm:pt modelId="{6639BEC3-CF6F-42B0-B7F3-B87E98D4DDF9}">
      <dgm:prSet phldrT="[Tekst]" custT="1"/>
      <dgm:spPr/>
      <dgm:t>
        <a:bodyPr/>
        <a:lstStyle/>
        <a:p>
          <a:r>
            <a:rPr lang="pl-PL" sz="2400" dirty="0"/>
            <a:t>Gry dydaktyczne</a:t>
          </a:r>
        </a:p>
      </dgm:t>
    </dgm:pt>
    <dgm:pt modelId="{EC41DB31-55C9-4CEA-9AEC-5BDF346CA522}" type="parTrans" cxnId="{6E55C60E-F8CB-47B5-B0FC-E33A5BB03EAC}">
      <dgm:prSet/>
      <dgm:spPr/>
      <dgm:t>
        <a:bodyPr/>
        <a:lstStyle/>
        <a:p>
          <a:endParaRPr lang="pl-PL"/>
        </a:p>
      </dgm:t>
    </dgm:pt>
    <dgm:pt modelId="{6B5E4A1E-F938-4513-8DE3-FCBF39DA4125}" type="sibTrans" cxnId="{6E55C60E-F8CB-47B5-B0FC-E33A5BB03EAC}">
      <dgm:prSet/>
      <dgm:spPr/>
      <dgm:t>
        <a:bodyPr/>
        <a:lstStyle/>
        <a:p>
          <a:endParaRPr lang="pl-PL"/>
        </a:p>
      </dgm:t>
    </dgm:pt>
    <dgm:pt modelId="{64A29D5A-EED0-4ADE-9688-94920837320D}">
      <dgm:prSet phldrT="[Tekst]" custT="1"/>
      <dgm:spPr/>
      <dgm:t>
        <a:bodyPr/>
        <a:lstStyle/>
        <a:p>
          <a:r>
            <a:rPr lang="pl-PL" sz="2000" dirty="0"/>
            <a:t>symulacyjne, decyzyjne, psychologiczne</a:t>
          </a:r>
        </a:p>
      </dgm:t>
    </dgm:pt>
    <dgm:pt modelId="{B77E375B-72B3-4E76-B9D4-B228967A4A56}" type="parTrans" cxnId="{64D95BB7-2A23-4D43-8664-DECBF3900B98}">
      <dgm:prSet/>
      <dgm:spPr/>
      <dgm:t>
        <a:bodyPr/>
        <a:lstStyle/>
        <a:p>
          <a:endParaRPr lang="pl-PL"/>
        </a:p>
      </dgm:t>
    </dgm:pt>
    <dgm:pt modelId="{960651CB-CE8E-411F-A643-F0F97A2DA17B}" type="sibTrans" cxnId="{64D95BB7-2A23-4D43-8664-DECBF3900B98}">
      <dgm:prSet/>
      <dgm:spPr/>
      <dgm:t>
        <a:bodyPr/>
        <a:lstStyle/>
        <a:p>
          <a:endParaRPr lang="pl-PL"/>
        </a:p>
      </dgm:t>
    </dgm:pt>
    <dgm:pt modelId="{DE991BE2-7036-4A73-AF25-A49D55A5A88D}">
      <dgm:prSet phldrT="[Tekst]" custT="1"/>
      <dgm:spPr/>
      <dgm:t>
        <a:bodyPr/>
        <a:lstStyle/>
        <a:p>
          <a:r>
            <a:rPr lang="pl-PL" sz="2400" dirty="0"/>
            <a:t>Inscenizacja</a:t>
          </a:r>
        </a:p>
      </dgm:t>
    </dgm:pt>
    <dgm:pt modelId="{55FBCEEB-BF01-41C3-98A6-15B3099EE66B}" type="parTrans" cxnId="{990766F2-4624-45BD-B7A2-BD24A21AA0DC}">
      <dgm:prSet/>
      <dgm:spPr/>
      <dgm:t>
        <a:bodyPr/>
        <a:lstStyle/>
        <a:p>
          <a:endParaRPr lang="pl-PL"/>
        </a:p>
      </dgm:t>
    </dgm:pt>
    <dgm:pt modelId="{C4288164-FFCB-49F3-8766-888D3352030D}" type="sibTrans" cxnId="{990766F2-4624-45BD-B7A2-BD24A21AA0DC}">
      <dgm:prSet/>
      <dgm:spPr/>
      <dgm:t>
        <a:bodyPr/>
        <a:lstStyle/>
        <a:p>
          <a:endParaRPr lang="pl-PL"/>
        </a:p>
      </dgm:t>
    </dgm:pt>
    <dgm:pt modelId="{27EEE89F-09B8-4679-9931-66CC11D400BE}">
      <dgm:prSet phldrT="[Tekst]" custT="1"/>
      <dgm:spPr/>
      <dgm:t>
        <a:bodyPr/>
        <a:lstStyle/>
        <a:p>
          <a:r>
            <a:rPr lang="pl-PL" sz="2400" dirty="0"/>
            <a:t>Seminarium</a:t>
          </a:r>
        </a:p>
      </dgm:t>
    </dgm:pt>
    <dgm:pt modelId="{14F91997-DB58-4C67-805E-CBD97F006E91}" type="parTrans" cxnId="{F6A07F67-6938-406C-8C18-B2A6E9A1F872}">
      <dgm:prSet/>
      <dgm:spPr/>
      <dgm:t>
        <a:bodyPr/>
        <a:lstStyle/>
        <a:p>
          <a:endParaRPr lang="pl-PL"/>
        </a:p>
      </dgm:t>
    </dgm:pt>
    <dgm:pt modelId="{46AA762B-9BA3-4A6F-833A-825DE73B4E02}" type="sibTrans" cxnId="{F6A07F67-6938-406C-8C18-B2A6E9A1F872}">
      <dgm:prSet/>
      <dgm:spPr/>
      <dgm:t>
        <a:bodyPr/>
        <a:lstStyle/>
        <a:p>
          <a:endParaRPr lang="pl-PL"/>
        </a:p>
      </dgm:t>
    </dgm:pt>
    <dgm:pt modelId="{DAE0F022-3FB0-41B4-8AE0-D35A2BED55E8}">
      <dgm:prSet phldrT="[Tekst]" custT="1"/>
      <dgm:spPr/>
      <dgm:t>
        <a:bodyPr/>
        <a:lstStyle/>
        <a:p>
          <a:r>
            <a:rPr lang="pl-PL" sz="2400" dirty="0"/>
            <a:t>Metoda przypadków</a:t>
          </a:r>
        </a:p>
      </dgm:t>
    </dgm:pt>
    <dgm:pt modelId="{9D190777-7CD2-40C0-A282-F3B0BFB18DAD}" type="parTrans" cxnId="{38A22DFB-8AEC-4EDB-BFED-F20124491638}">
      <dgm:prSet/>
      <dgm:spPr/>
      <dgm:t>
        <a:bodyPr/>
        <a:lstStyle/>
        <a:p>
          <a:endParaRPr lang="pl-PL"/>
        </a:p>
      </dgm:t>
    </dgm:pt>
    <dgm:pt modelId="{A117E4EC-CBA7-4E51-8B0C-A298119294A8}" type="sibTrans" cxnId="{38A22DFB-8AEC-4EDB-BFED-F20124491638}">
      <dgm:prSet/>
      <dgm:spPr/>
      <dgm:t>
        <a:bodyPr/>
        <a:lstStyle/>
        <a:p>
          <a:endParaRPr lang="pl-PL"/>
        </a:p>
      </dgm:t>
    </dgm:pt>
    <dgm:pt modelId="{95FE9404-5635-4D18-9B9B-4C4EAE33B4B3}">
      <dgm:prSet phldrT="[Tekst]" custT="1"/>
      <dgm:spPr/>
      <dgm:t>
        <a:bodyPr/>
        <a:lstStyle/>
        <a:p>
          <a:r>
            <a:rPr lang="pl-PL" sz="2400" dirty="0"/>
            <a:t>Dyskusja dydaktyczna</a:t>
          </a:r>
        </a:p>
      </dgm:t>
    </dgm:pt>
    <dgm:pt modelId="{FF2C0872-BB72-474B-A643-73EDBEF162B6}" type="parTrans" cxnId="{ADA6C3CD-B81D-4258-822E-E65CA850FA32}">
      <dgm:prSet/>
      <dgm:spPr/>
      <dgm:t>
        <a:bodyPr/>
        <a:lstStyle/>
        <a:p>
          <a:endParaRPr lang="pl-PL"/>
        </a:p>
      </dgm:t>
    </dgm:pt>
    <dgm:pt modelId="{281E1C06-41EC-4DD0-9ADB-E875BA38DF33}" type="sibTrans" cxnId="{ADA6C3CD-B81D-4258-822E-E65CA850FA32}">
      <dgm:prSet/>
      <dgm:spPr/>
      <dgm:t>
        <a:bodyPr/>
        <a:lstStyle/>
        <a:p>
          <a:endParaRPr lang="pl-PL"/>
        </a:p>
      </dgm:t>
    </dgm:pt>
    <dgm:pt modelId="{DF53A4B4-CFE7-4F6F-AEC6-1B10D23B7076}">
      <dgm:prSet phldrT="[Tekst]" custT="1"/>
      <dgm:spPr/>
      <dgm:t>
        <a:bodyPr/>
        <a:lstStyle/>
        <a:p>
          <a:r>
            <a:rPr lang="pl-PL" sz="2000" dirty="0"/>
            <a:t>związane z wykładem, okrągłego stołu, wielokrotna, burza mózgów, panelowa, </a:t>
          </a:r>
          <a:r>
            <a:rPr lang="pl-PL" sz="2000" dirty="0" err="1"/>
            <a:t>metaplan</a:t>
          </a:r>
          <a:endParaRPr lang="pl-PL" sz="2000" dirty="0"/>
        </a:p>
      </dgm:t>
    </dgm:pt>
    <dgm:pt modelId="{DB11756A-B463-443F-B907-9C644746EBBF}" type="parTrans" cxnId="{6FB114C6-7F7E-4214-9FBC-FEB441EE8EFD}">
      <dgm:prSet/>
      <dgm:spPr/>
      <dgm:t>
        <a:bodyPr/>
        <a:lstStyle/>
        <a:p>
          <a:endParaRPr lang="pl-PL"/>
        </a:p>
      </dgm:t>
    </dgm:pt>
    <dgm:pt modelId="{53629962-BFBD-4349-B5C0-EDE501724F1E}" type="sibTrans" cxnId="{6FB114C6-7F7E-4214-9FBC-FEB441EE8EFD}">
      <dgm:prSet/>
      <dgm:spPr/>
      <dgm:t>
        <a:bodyPr/>
        <a:lstStyle/>
        <a:p>
          <a:endParaRPr lang="pl-PL"/>
        </a:p>
      </dgm:t>
    </dgm:pt>
    <dgm:pt modelId="{579BFC93-01D8-43ED-A7D3-085414755B74}" type="pres">
      <dgm:prSet presAssocID="{C55BCD49-ACE5-487C-A705-9C369C547984}" presName="linear" presStyleCnt="0">
        <dgm:presLayoutVars>
          <dgm:animLvl val="lvl"/>
          <dgm:resizeHandles val="exact"/>
        </dgm:presLayoutVars>
      </dgm:prSet>
      <dgm:spPr/>
    </dgm:pt>
    <dgm:pt modelId="{DFA3CFE9-36C3-4AB5-A4C5-D7EA125FCC7C}" type="pres">
      <dgm:prSet presAssocID="{40EDA67D-09CF-4DF3-98DE-BA8774756AD8}" presName="parentText" presStyleLbl="node1" presStyleIdx="0" presStyleCnt="6" custLinFactNeighborX="-149">
        <dgm:presLayoutVars>
          <dgm:chMax val="0"/>
          <dgm:bulletEnabled val="1"/>
        </dgm:presLayoutVars>
      </dgm:prSet>
      <dgm:spPr/>
    </dgm:pt>
    <dgm:pt modelId="{C5C60AC1-D446-45DC-BA99-5EB4ABA2AE76}" type="pres">
      <dgm:prSet presAssocID="{EA0F3517-82B7-4A84-8BF4-978AD2003FFB}" presName="spacer" presStyleCnt="0"/>
      <dgm:spPr/>
    </dgm:pt>
    <dgm:pt modelId="{70E359D5-89E1-43FD-9668-E04776AB17CD}" type="pres">
      <dgm:prSet presAssocID="{6639BEC3-CF6F-42B0-B7F3-B87E98D4DDF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62D2B77-2F6B-4BAF-8065-B383E7792903}" type="pres">
      <dgm:prSet presAssocID="{6639BEC3-CF6F-42B0-B7F3-B87E98D4DDF9}" presName="childText" presStyleLbl="revTx" presStyleIdx="0" presStyleCnt="2">
        <dgm:presLayoutVars>
          <dgm:bulletEnabled val="1"/>
        </dgm:presLayoutVars>
      </dgm:prSet>
      <dgm:spPr/>
    </dgm:pt>
    <dgm:pt modelId="{AA4F30D7-9245-4DED-B0A0-33422154A67D}" type="pres">
      <dgm:prSet presAssocID="{DE991BE2-7036-4A73-AF25-A49D55A5A88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B66268D-C91A-4975-85BE-56E413DED786}" type="pres">
      <dgm:prSet presAssocID="{C4288164-FFCB-49F3-8766-888D3352030D}" presName="spacer" presStyleCnt="0"/>
      <dgm:spPr/>
    </dgm:pt>
    <dgm:pt modelId="{B936394B-A7DE-4FE7-A5B3-25F3B071A5F3}" type="pres">
      <dgm:prSet presAssocID="{27EEE89F-09B8-4679-9931-66CC11D400B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559FAB0-0A83-4995-A9CE-6D7F1F75C35C}" type="pres">
      <dgm:prSet presAssocID="{46AA762B-9BA3-4A6F-833A-825DE73B4E02}" presName="spacer" presStyleCnt="0"/>
      <dgm:spPr/>
    </dgm:pt>
    <dgm:pt modelId="{F9EC5E04-8B08-43FB-BC66-E1A64BF833FD}" type="pres">
      <dgm:prSet presAssocID="{DAE0F022-3FB0-41B4-8AE0-D35A2BED55E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2A9C27A-95FE-4CFF-9DF7-52D2AE084709}" type="pres">
      <dgm:prSet presAssocID="{A117E4EC-CBA7-4E51-8B0C-A298119294A8}" presName="spacer" presStyleCnt="0"/>
      <dgm:spPr/>
    </dgm:pt>
    <dgm:pt modelId="{B435EB21-0A2F-48E2-A324-5736443EA5E3}" type="pres">
      <dgm:prSet presAssocID="{95FE9404-5635-4D18-9B9B-4C4EAE33B4B3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F8906518-C9D3-4986-AB6D-66BD00E35D12}" type="pres">
      <dgm:prSet presAssocID="{95FE9404-5635-4D18-9B9B-4C4EAE33B4B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7C35C09-D142-4F84-AF86-D092A6169F18}" type="presOf" srcId="{40EDA67D-09CF-4DF3-98DE-BA8774756AD8}" destId="{DFA3CFE9-36C3-4AB5-A4C5-D7EA125FCC7C}" srcOrd="0" destOrd="0" presId="urn:microsoft.com/office/officeart/2005/8/layout/vList2"/>
    <dgm:cxn modelId="{6E55C60E-F8CB-47B5-B0FC-E33A5BB03EAC}" srcId="{C55BCD49-ACE5-487C-A705-9C369C547984}" destId="{6639BEC3-CF6F-42B0-B7F3-B87E98D4DDF9}" srcOrd="1" destOrd="0" parTransId="{EC41DB31-55C9-4CEA-9AEC-5BDF346CA522}" sibTransId="{6B5E4A1E-F938-4513-8DE3-FCBF39DA4125}"/>
    <dgm:cxn modelId="{E17C981E-C677-43FB-A8E9-E15B06703DAB}" type="presOf" srcId="{27EEE89F-09B8-4679-9931-66CC11D400BE}" destId="{B936394B-A7DE-4FE7-A5B3-25F3B071A5F3}" srcOrd="0" destOrd="0" presId="urn:microsoft.com/office/officeart/2005/8/layout/vList2"/>
    <dgm:cxn modelId="{45B98760-51B8-41C7-B302-D63172380DA9}" type="presOf" srcId="{64A29D5A-EED0-4ADE-9688-94920837320D}" destId="{262D2B77-2F6B-4BAF-8065-B383E7792903}" srcOrd="0" destOrd="0" presId="urn:microsoft.com/office/officeart/2005/8/layout/vList2"/>
    <dgm:cxn modelId="{F6A07F67-6938-406C-8C18-B2A6E9A1F872}" srcId="{C55BCD49-ACE5-487C-A705-9C369C547984}" destId="{27EEE89F-09B8-4679-9931-66CC11D400BE}" srcOrd="3" destOrd="0" parTransId="{14F91997-DB58-4C67-805E-CBD97F006E91}" sibTransId="{46AA762B-9BA3-4A6F-833A-825DE73B4E02}"/>
    <dgm:cxn modelId="{CCB1D74D-4CBA-4F9D-BA3B-91F528B39BBB}" type="presOf" srcId="{95FE9404-5635-4D18-9B9B-4C4EAE33B4B3}" destId="{B435EB21-0A2F-48E2-A324-5736443EA5E3}" srcOrd="0" destOrd="0" presId="urn:microsoft.com/office/officeart/2005/8/layout/vList2"/>
    <dgm:cxn modelId="{075C2187-BB31-4832-931B-CA4BE117E7A6}" srcId="{C55BCD49-ACE5-487C-A705-9C369C547984}" destId="{40EDA67D-09CF-4DF3-98DE-BA8774756AD8}" srcOrd="0" destOrd="0" parTransId="{118DFA56-5E71-4BBE-96C6-30E87941F97D}" sibTransId="{EA0F3517-82B7-4A84-8BF4-978AD2003FFB}"/>
    <dgm:cxn modelId="{839F03B4-B8EC-4B2A-85DF-4B56665EB8E4}" type="presOf" srcId="{DAE0F022-3FB0-41B4-8AE0-D35A2BED55E8}" destId="{F9EC5E04-8B08-43FB-BC66-E1A64BF833FD}" srcOrd="0" destOrd="0" presId="urn:microsoft.com/office/officeart/2005/8/layout/vList2"/>
    <dgm:cxn modelId="{64D95BB7-2A23-4D43-8664-DECBF3900B98}" srcId="{6639BEC3-CF6F-42B0-B7F3-B87E98D4DDF9}" destId="{64A29D5A-EED0-4ADE-9688-94920837320D}" srcOrd="0" destOrd="0" parTransId="{B77E375B-72B3-4E76-B9D4-B228967A4A56}" sibTransId="{960651CB-CE8E-411F-A643-F0F97A2DA17B}"/>
    <dgm:cxn modelId="{6FB114C6-7F7E-4214-9FBC-FEB441EE8EFD}" srcId="{95FE9404-5635-4D18-9B9B-4C4EAE33B4B3}" destId="{DF53A4B4-CFE7-4F6F-AEC6-1B10D23B7076}" srcOrd="0" destOrd="0" parTransId="{DB11756A-B463-443F-B907-9C644746EBBF}" sibTransId="{53629962-BFBD-4349-B5C0-EDE501724F1E}"/>
    <dgm:cxn modelId="{2E719FCA-EDD8-4F36-9040-16E5A463858C}" type="presOf" srcId="{DF53A4B4-CFE7-4F6F-AEC6-1B10D23B7076}" destId="{F8906518-C9D3-4986-AB6D-66BD00E35D12}" srcOrd="0" destOrd="0" presId="urn:microsoft.com/office/officeart/2005/8/layout/vList2"/>
    <dgm:cxn modelId="{ADA6C3CD-B81D-4258-822E-E65CA850FA32}" srcId="{C55BCD49-ACE5-487C-A705-9C369C547984}" destId="{95FE9404-5635-4D18-9B9B-4C4EAE33B4B3}" srcOrd="5" destOrd="0" parTransId="{FF2C0872-BB72-474B-A643-73EDBEF162B6}" sibTransId="{281E1C06-41EC-4DD0-9ADB-E875BA38DF33}"/>
    <dgm:cxn modelId="{A87205E1-1D2E-4A4A-BFE1-092585FD977A}" type="presOf" srcId="{DE991BE2-7036-4A73-AF25-A49D55A5A88D}" destId="{AA4F30D7-9245-4DED-B0A0-33422154A67D}" srcOrd="0" destOrd="0" presId="urn:microsoft.com/office/officeart/2005/8/layout/vList2"/>
    <dgm:cxn modelId="{F40E88E1-3AED-4259-96CA-86E2D6495714}" type="presOf" srcId="{6639BEC3-CF6F-42B0-B7F3-B87E98D4DDF9}" destId="{70E359D5-89E1-43FD-9668-E04776AB17CD}" srcOrd="0" destOrd="0" presId="urn:microsoft.com/office/officeart/2005/8/layout/vList2"/>
    <dgm:cxn modelId="{347A29E9-AC43-41AA-B974-D1D29E06EA86}" type="presOf" srcId="{C55BCD49-ACE5-487C-A705-9C369C547984}" destId="{579BFC93-01D8-43ED-A7D3-085414755B74}" srcOrd="0" destOrd="0" presId="urn:microsoft.com/office/officeart/2005/8/layout/vList2"/>
    <dgm:cxn modelId="{990766F2-4624-45BD-B7A2-BD24A21AA0DC}" srcId="{C55BCD49-ACE5-487C-A705-9C369C547984}" destId="{DE991BE2-7036-4A73-AF25-A49D55A5A88D}" srcOrd="2" destOrd="0" parTransId="{55FBCEEB-BF01-41C3-98A6-15B3099EE66B}" sibTransId="{C4288164-FFCB-49F3-8766-888D3352030D}"/>
    <dgm:cxn modelId="{38A22DFB-8AEC-4EDB-BFED-F20124491638}" srcId="{C55BCD49-ACE5-487C-A705-9C369C547984}" destId="{DAE0F022-3FB0-41B4-8AE0-D35A2BED55E8}" srcOrd="4" destOrd="0" parTransId="{9D190777-7CD2-40C0-A282-F3B0BFB18DAD}" sibTransId="{A117E4EC-CBA7-4E51-8B0C-A298119294A8}"/>
    <dgm:cxn modelId="{0F9ECA07-48B6-4DC4-90C2-7A5B31267F11}" type="presParOf" srcId="{579BFC93-01D8-43ED-A7D3-085414755B74}" destId="{DFA3CFE9-36C3-4AB5-A4C5-D7EA125FCC7C}" srcOrd="0" destOrd="0" presId="urn:microsoft.com/office/officeart/2005/8/layout/vList2"/>
    <dgm:cxn modelId="{552D87DE-4A60-4EBC-9155-9A76EFCB67CD}" type="presParOf" srcId="{579BFC93-01D8-43ED-A7D3-085414755B74}" destId="{C5C60AC1-D446-45DC-BA99-5EB4ABA2AE76}" srcOrd="1" destOrd="0" presId="urn:microsoft.com/office/officeart/2005/8/layout/vList2"/>
    <dgm:cxn modelId="{E7F433F9-0690-4F70-8E28-A4B6268FF14E}" type="presParOf" srcId="{579BFC93-01D8-43ED-A7D3-085414755B74}" destId="{70E359D5-89E1-43FD-9668-E04776AB17CD}" srcOrd="2" destOrd="0" presId="urn:microsoft.com/office/officeart/2005/8/layout/vList2"/>
    <dgm:cxn modelId="{B0B296FC-C793-40AC-B038-B5049CA7FB1C}" type="presParOf" srcId="{579BFC93-01D8-43ED-A7D3-085414755B74}" destId="{262D2B77-2F6B-4BAF-8065-B383E7792903}" srcOrd="3" destOrd="0" presId="urn:microsoft.com/office/officeart/2005/8/layout/vList2"/>
    <dgm:cxn modelId="{1EB13B6B-176D-4B65-9891-B4ED09FD8BE4}" type="presParOf" srcId="{579BFC93-01D8-43ED-A7D3-085414755B74}" destId="{AA4F30D7-9245-4DED-B0A0-33422154A67D}" srcOrd="4" destOrd="0" presId="urn:microsoft.com/office/officeart/2005/8/layout/vList2"/>
    <dgm:cxn modelId="{4154A0E3-368F-4A65-83DC-1D64DBE28776}" type="presParOf" srcId="{579BFC93-01D8-43ED-A7D3-085414755B74}" destId="{1B66268D-C91A-4975-85BE-56E413DED786}" srcOrd="5" destOrd="0" presId="urn:microsoft.com/office/officeart/2005/8/layout/vList2"/>
    <dgm:cxn modelId="{5341E452-BCD1-449A-BFEC-7F930279AC39}" type="presParOf" srcId="{579BFC93-01D8-43ED-A7D3-085414755B74}" destId="{B936394B-A7DE-4FE7-A5B3-25F3B071A5F3}" srcOrd="6" destOrd="0" presId="urn:microsoft.com/office/officeart/2005/8/layout/vList2"/>
    <dgm:cxn modelId="{E4E70CF7-BD0D-4753-B522-1FC270F85442}" type="presParOf" srcId="{579BFC93-01D8-43ED-A7D3-085414755B74}" destId="{7559FAB0-0A83-4995-A9CE-6D7F1F75C35C}" srcOrd="7" destOrd="0" presId="urn:microsoft.com/office/officeart/2005/8/layout/vList2"/>
    <dgm:cxn modelId="{220A2F0A-C0A3-401C-BD51-3367006D9A64}" type="presParOf" srcId="{579BFC93-01D8-43ED-A7D3-085414755B74}" destId="{F9EC5E04-8B08-43FB-BC66-E1A64BF833FD}" srcOrd="8" destOrd="0" presId="urn:microsoft.com/office/officeart/2005/8/layout/vList2"/>
    <dgm:cxn modelId="{AB32715F-B404-453D-A053-A76BC7A193E7}" type="presParOf" srcId="{579BFC93-01D8-43ED-A7D3-085414755B74}" destId="{72A9C27A-95FE-4CFF-9DF7-52D2AE084709}" srcOrd="9" destOrd="0" presId="urn:microsoft.com/office/officeart/2005/8/layout/vList2"/>
    <dgm:cxn modelId="{876F7D03-D673-4B5E-AA4B-B94254C67CDA}" type="presParOf" srcId="{579BFC93-01D8-43ED-A7D3-085414755B74}" destId="{B435EB21-0A2F-48E2-A324-5736443EA5E3}" srcOrd="10" destOrd="0" presId="urn:microsoft.com/office/officeart/2005/8/layout/vList2"/>
    <dgm:cxn modelId="{CDDB6522-5C28-45B8-A109-8092C77E3269}" type="presParOf" srcId="{579BFC93-01D8-43ED-A7D3-085414755B74}" destId="{F8906518-C9D3-4986-AB6D-66BD00E35D12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5B5BC5-6395-4FB7-BF7B-AD8C87E14CB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3BDF857-4C9C-42D9-B125-A0090C180709}">
      <dgm:prSet phldrT="[Tekst]"/>
      <dgm:spPr/>
      <dgm:t>
        <a:bodyPr/>
        <a:lstStyle/>
        <a:p>
          <a:r>
            <a:rPr lang="pl-PL" dirty="0"/>
            <a:t>Nauczyciel – jedyne źródło informacji</a:t>
          </a:r>
        </a:p>
      </dgm:t>
    </dgm:pt>
    <dgm:pt modelId="{F2774BCD-A268-4DA4-A656-0198FDBB886C}" type="parTrans" cxnId="{E6018F72-4363-4FFA-BA82-703047DEDB58}">
      <dgm:prSet/>
      <dgm:spPr/>
      <dgm:t>
        <a:bodyPr/>
        <a:lstStyle/>
        <a:p>
          <a:endParaRPr lang="pl-PL"/>
        </a:p>
      </dgm:t>
    </dgm:pt>
    <dgm:pt modelId="{15AD1E4B-9A64-4312-BDAF-D6B09C92E427}" type="sibTrans" cxnId="{E6018F72-4363-4FFA-BA82-703047DEDB58}">
      <dgm:prSet/>
      <dgm:spPr/>
      <dgm:t>
        <a:bodyPr/>
        <a:lstStyle/>
        <a:p>
          <a:endParaRPr lang="pl-PL"/>
        </a:p>
      </dgm:t>
    </dgm:pt>
    <dgm:pt modelId="{58532028-767F-4F0F-8495-D3FE3844760D}">
      <dgm:prSet phldrT="[Tekst]"/>
      <dgm:spPr/>
      <dgm:t>
        <a:bodyPr/>
        <a:lstStyle/>
        <a:p>
          <a:r>
            <a:rPr lang="pl-PL" dirty="0"/>
            <a:t>„podaje” informacje uczniowi</a:t>
          </a:r>
        </a:p>
      </dgm:t>
    </dgm:pt>
    <dgm:pt modelId="{58C34823-D7E4-4DB5-85C4-E69B93359EDD}" type="parTrans" cxnId="{6300D653-8377-493C-ABA3-7C46651C627A}">
      <dgm:prSet/>
      <dgm:spPr/>
      <dgm:t>
        <a:bodyPr/>
        <a:lstStyle/>
        <a:p>
          <a:endParaRPr lang="pl-PL"/>
        </a:p>
      </dgm:t>
    </dgm:pt>
    <dgm:pt modelId="{9D68F4C0-245E-4207-8ED7-57F6E2C3603E}" type="sibTrans" cxnId="{6300D653-8377-493C-ABA3-7C46651C627A}">
      <dgm:prSet/>
      <dgm:spPr/>
      <dgm:t>
        <a:bodyPr/>
        <a:lstStyle/>
        <a:p>
          <a:endParaRPr lang="pl-PL"/>
        </a:p>
      </dgm:t>
    </dgm:pt>
    <dgm:pt modelId="{1F8B43EA-08BD-4636-9988-B9AA99891DDC}">
      <dgm:prSet phldrT="[Tekst]"/>
      <dgm:spPr/>
      <dgm:t>
        <a:bodyPr/>
        <a:lstStyle/>
        <a:p>
          <a:r>
            <a:rPr lang="pl-PL" dirty="0"/>
            <a:t>Tutor</a:t>
          </a:r>
        </a:p>
      </dgm:t>
    </dgm:pt>
    <dgm:pt modelId="{81AA5E70-0D12-4BB9-A5F9-094929BD8135}" type="parTrans" cxnId="{2A4B4D9B-4BB8-4CC4-BC3F-6F7170CEE80D}">
      <dgm:prSet/>
      <dgm:spPr/>
      <dgm:t>
        <a:bodyPr/>
        <a:lstStyle/>
        <a:p>
          <a:endParaRPr lang="pl-PL"/>
        </a:p>
      </dgm:t>
    </dgm:pt>
    <dgm:pt modelId="{EB4423B7-D4AA-4D20-A9CC-BDB96D8BCB6E}" type="sibTrans" cxnId="{2A4B4D9B-4BB8-4CC4-BC3F-6F7170CEE80D}">
      <dgm:prSet/>
      <dgm:spPr/>
      <dgm:t>
        <a:bodyPr/>
        <a:lstStyle/>
        <a:p>
          <a:endParaRPr lang="pl-PL"/>
        </a:p>
      </dgm:t>
    </dgm:pt>
    <dgm:pt modelId="{AA037459-8683-46EB-A622-5337320705F4}">
      <dgm:prSet phldrT="[Tekst]"/>
      <dgm:spPr/>
      <dgm:t>
        <a:bodyPr/>
        <a:lstStyle/>
        <a:p>
          <a:r>
            <a:rPr lang="pl-PL" dirty="0"/>
            <a:t>wspiera, doradza i motywuje ucznia w procesie uczenia się</a:t>
          </a:r>
        </a:p>
      </dgm:t>
    </dgm:pt>
    <dgm:pt modelId="{FCD0599C-DB56-46CC-9A80-238DD4E287C3}" type="parTrans" cxnId="{7C36B1F9-724A-4FCC-94EA-0A026749D71D}">
      <dgm:prSet/>
      <dgm:spPr/>
      <dgm:t>
        <a:bodyPr/>
        <a:lstStyle/>
        <a:p>
          <a:endParaRPr lang="pl-PL"/>
        </a:p>
      </dgm:t>
    </dgm:pt>
    <dgm:pt modelId="{A3CCAC8D-697C-48B2-9981-AC296203397F}" type="sibTrans" cxnId="{7C36B1F9-724A-4FCC-94EA-0A026749D71D}">
      <dgm:prSet/>
      <dgm:spPr/>
      <dgm:t>
        <a:bodyPr/>
        <a:lstStyle/>
        <a:p>
          <a:endParaRPr lang="pl-PL"/>
        </a:p>
      </dgm:t>
    </dgm:pt>
    <dgm:pt modelId="{CF957A65-9D2B-4559-86F4-EFF154D7DFDC}">
      <dgm:prSet phldrT="[Tekst]"/>
      <dgm:spPr/>
      <dgm:t>
        <a:bodyPr/>
        <a:lstStyle/>
        <a:p>
          <a:r>
            <a:rPr lang="pl-PL" dirty="0"/>
            <a:t>Mentor</a:t>
          </a:r>
        </a:p>
      </dgm:t>
    </dgm:pt>
    <dgm:pt modelId="{E70D2EC9-12E3-4A5D-A37B-902215367F28}" type="parTrans" cxnId="{CF8E691C-4BB3-451D-86D9-5355E10F58BF}">
      <dgm:prSet/>
      <dgm:spPr/>
      <dgm:t>
        <a:bodyPr/>
        <a:lstStyle/>
        <a:p>
          <a:endParaRPr lang="pl-PL"/>
        </a:p>
      </dgm:t>
    </dgm:pt>
    <dgm:pt modelId="{6E3657BD-A199-41FC-AEF5-5317603F5803}" type="sibTrans" cxnId="{CF8E691C-4BB3-451D-86D9-5355E10F58BF}">
      <dgm:prSet/>
      <dgm:spPr/>
      <dgm:t>
        <a:bodyPr/>
        <a:lstStyle/>
        <a:p>
          <a:endParaRPr lang="pl-PL"/>
        </a:p>
      </dgm:t>
    </dgm:pt>
    <dgm:pt modelId="{FA4D15DB-4DE3-4B54-97E0-E801E687B60B}">
      <dgm:prSet phldrT="[Tekst]"/>
      <dgm:spPr/>
      <dgm:t>
        <a:bodyPr/>
        <a:lstStyle/>
        <a:p>
          <a:r>
            <a:rPr lang="pl-PL" dirty="0"/>
            <a:t>motywuje ucznia do rozwoju ukazując własne doświadczenie, uczeń podąża za mentorem</a:t>
          </a:r>
        </a:p>
      </dgm:t>
    </dgm:pt>
    <dgm:pt modelId="{F8B56888-FD34-4D43-A34E-59AEAD9E3D56}" type="parTrans" cxnId="{C7F152F5-5D6F-4B56-A551-5D9A5B6E908E}">
      <dgm:prSet/>
      <dgm:spPr/>
      <dgm:t>
        <a:bodyPr/>
        <a:lstStyle/>
        <a:p>
          <a:endParaRPr lang="pl-PL"/>
        </a:p>
      </dgm:t>
    </dgm:pt>
    <dgm:pt modelId="{B509E437-A15E-42F5-B7D7-E860CF55847B}" type="sibTrans" cxnId="{C7F152F5-5D6F-4B56-A551-5D9A5B6E908E}">
      <dgm:prSet/>
      <dgm:spPr/>
      <dgm:t>
        <a:bodyPr/>
        <a:lstStyle/>
        <a:p>
          <a:endParaRPr lang="pl-PL"/>
        </a:p>
      </dgm:t>
    </dgm:pt>
    <dgm:pt modelId="{0D6D5A55-FEDF-4086-8E62-C2C47A0CB72A}">
      <dgm:prSet phldrT="[Tekst]"/>
      <dgm:spPr/>
      <dgm:t>
        <a:bodyPr/>
        <a:lstStyle/>
        <a:p>
          <a:r>
            <a:rPr lang="pl-PL" dirty="0" err="1"/>
            <a:t>Coach</a:t>
          </a:r>
          <a:endParaRPr lang="pl-PL" dirty="0"/>
        </a:p>
      </dgm:t>
    </dgm:pt>
    <dgm:pt modelId="{00B92017-D650-455C-AB39-416E132B0A3A}" type="parTrans" cxnId="{CEDFD863-9E30-4BB9-B8FF-D6381D16835E}">
      <dgm:prSet/>
      <dgm:spPr/>
      <dgm:t>
        <a:bodyPr/>
        <a:lstStyle/>
        <a:p>
          <a:endParaRPr lang="pl-PL"/>
        </a:p>
      </dgm:t>
    </dgm:pt>
    <dgm:pt modelId="{43832FFF-870A-4C98-981A-F49D03087E99}" type="sibTrans" cxnId="{CEDFD863-9E30-4BB9-B8FF-D6381D16835E}">
      <dgm:prSet/>
      <dgm:spPr/>
      <dgm:t>
        <a:bodyPr/>
        <a:lstStyle/>
        <a:p>
          <a:endParaRPr lang="pl-PL"/>
        </a:p>
      </dgm:t>
    </dgm:pt>
    <dgm:pt modelId="{B1B5E60D-08C3-48A3-AC9D-93D3E3AE45DF}">
      <dgm:prSet phldrT="[Tekst]"/>
      <dgm:spPr/>
      <dgm:t>
        <a:bodyPr/>
        <a:lstStyle/>
        <a:p>
          <a:endParaRPr lang="pl-PL" dirty="0"/>
        </a:p>
      </dgm:t>
    </dgm:pt>
    <dgm:pt modelId="{F67BE3B7-98F1-4E66-8014-D07ED67504B1}" type="parTrans" cxnId="{B343E982-3D82-41F9-9741-C597A5488298}">
      <dgm:prSet/>
      <dgm:spPr/>
      <dgm:t>
        <a:bodyPr/>
        <a:lstStyle/>
        <a:p>
          <a:endParaRPr lang="pl-PL"/>
        </a:p>
      </dgm:t>
    </dgm:pt>
    <dgm:pt modelId="{2A0BA3BD-088C-427C-87E3-20D76806BA4B}" type="sibTrans" cxnId="{B343E982-3D82-41F9-9741-C597A5488298}">
      <dgm:prSet/>
      <dgm:spPr/>
      <dgm:t>
        <a:bodyPr/>
        <a:lstStyle/>
        <a:p>
          <a:endParaRPr lang="pl-PL"/>
        </a:p>
      </dgm:t>
    </dgm:pt>
    <dgm:pt modelId="{8635CA09-DAFF-4617-A5B5-30D5320DA7EC}">
      <dgm:prSet phldrT="[Tekst]"/>
      <dgm:spPr/>
      <dgm:t>
        <a:bodyPr/>
        <a:lstStyle/>
        <a:p>
          <a:r>
            <a:rPr lang="pl-PL" dirty="0"/>
            <a:t>nawiązuje relację z uczniem i stymuluje go do podjęcia decyzji o rozwoju jego wiedzy</a:t>
          </a:r>
        </a:p>
      </dgm:t>
    </dgm:pt>
    <dgm:pt modelId="{2B7B9A5D-3D69-4594-84BD-801811428649}" type="parTrans" cxnId="{9ED0F10A-6EDF-4B51-9081-CD459D57BE08}">
      <dgm:prSet/>
      <dgm:spPr/>
      <dgm:t>
        <a:bodyPr/>
        <a:lstStyle/>
        <a:p>
          <a:endParaRPr lang="pl-PL"/>
        </a:p>
      </dgm:t>
    </dgm:pt>
    <dgm:pt modelId="{BC87191C-37A2-47B0-9047-B0F69F072969}" type="sibTrans" cxnId="{9ED0F10A-6EDF-4B51-9081-CD459D57BE08}">
      <dgm:prSet/>
      <dgm:spPr/>
      <dgm:t>
        <a:bodyPr/>
        <a:lstStyle/>
        <a:p>
          <a:endParaRPr lang="pl-PL"/>
        </a:p>
      </dgm:t>
    </dgm:pt>
    <dgm:pt modelId="{3375A81C-EBC7-44B6-B669-318686479A5E}">
      <dgm:prSet phldrT="[Tekst]"/>
      <dgm:spPr/>
      <dgm:t>
        <a:bodyPr/>
        <a:lstStyle/>
        <a:p>
          <a:r>
            <a:rPr lang="pl-PL" dirty="0" err="1"/>
            <a:t>Facilitator</a:t>
          </a:r>
          <a:endParaRPr lang="pl-PL" dirty="0"/>
        </a:p>
      </dgm:t>
    </dgm:pt>
    <dgm:pt modelId="{10ADDD72-F812-40FA-9BB5-B4579564A366}" type="parTrans" cxnId="{1FAAC5F7-2124-4238-814E-167898448D9F}">
      <dgm:prSet/>
      <dgm:spPr/>
      <dgm:t>
        <a:bodyPr/>
        <a:lstStyle/>
        <a:p>
          <a:endParaRPr lang="pl-PL"/>
        </a:p>
      </dgm:t>
    </dgm:pt>
    <dgm:pt modelId="{5A828810-93DE-46F5-A892-5A11AA25FA0D}" type="sibTrans" cxnId="{1FAAC5F7-2124-4238-814E-167898448D9F}">
      <dgm:prSet/>
      <dgm:spPr/>
      <dgm:t>
        <a:bodyPr/>
        <a:lstStyle/>
        <a:p>
          <a:endParaRPr lang="pl-PL"/>
        </a:p>
      </dgm:t>
    </dgm:pt>
    <dgm:pt modelId="{A50315E6-669E-466B-9502-080BD3CC8AD8}">
      <dgm:prSet phldrT="[Tekst]"/>
      <dgm:spPr/>
      <dgm:t>
        <a:bodyPr/>
        <a:lstStyle/>
        <a:p>
          <a:r>
            <a:rPr lang="pl-PL" dirty="0"/>
            <a:t>tworzy właściwe warunki i atmosferę w procesie doświadczania, odkrywania, uczenia się</a:t>
          </a:r>
        </a:p>
      </dgm:t>
    </dgm:pt>
    <dgm:pt modelId="{4971E78E-512A-4C56-AB15-F72E6E7A6919}" type="parTrans" cxnId="{A4AB41D1-A2BC-4D3B-9229-00F22F049742}">
      <dgm:prSet/>
      <dgm:spPr/>
      <dgm:t>
        <a:bodyPr/>
        <a:lstStyle/>
        <a:p>
          <a:endParaRPr lang="pl-PL"/>
        </a:p>
      </dgm:t>
    </dgm:pt>
    <dgm:pt modelId="{89A9EF41-53CD-4FCC-A57F-83395ACB2D68}" type="sibTrans" cxnId="{A4AB41D1-A2BC-4D3B-9229-00F22F049742}">
      <dgm:prSet/>
      <dgm:spPr/>
      <dgm:t>
        <a:bodyPr/>
        <a:lstStyle/>
        <a:p>
          <a:endParaRPr lang="pl-PL"/>
        </a:p>
      </dgm:t>
    </dgm:pt>
    <dgm:pt modelId="{C69225AE-ED4E-4A1F-B291-AB9FD4E90FF8}" type="pres">
      <dgm:prSet presAssocID="{EA5B5BC5-6395-4FB7-BF7B-AD8C87E14CB4}" presName="linear" presStyleCnt="0">
        <dgm:presLayoutVars>
          <dgm:animLvl val="lvl"/>
          <dgm:resizeHandles val="exact"/>
        </dgm:presLayoutVars>
      </dgm:prSet>
      <dgm:spPr/>
    </dgm:pt>
    <dgm:pt modelId="{78DCDD81-550D-4FDD-8A71-3CD2BC87ED4C}" type="pres">
      <dgm:prSet presAssocID="{03BDF857-4C9C-42D9-B125-A0090C180709}" presName="parentText" presStyleLbl="node1" presStyleIdx="0" presStyleCnt="5" custLinFactNeighborY="-18162">
        <dgm:presLayoutVars>
          <dgm:chMax val="0"/>
          <dgm:bulletEnabled val="1"/>
        </dgm:presLayoutVars>
      </dgm:prSet>
      <dgm:spPr/>
    </dgm:pt>
    <dgm:pt modelId="{5B84334E-11AE-4EF4-8230-505B0CFA27DC}" type="pres">
      <dgm:prSet presAssocID="{03BDF857-4C9C-42D9-B125-A0090C180709}" presName="childText" presStyleLbl="revTx" presStyleIdx="0" presStyleCnt="5">
        <dgm:presLayoutVars>
          <dgm:bulletEnabled val="1"/>
        </dgm:presLayoutVars>
      </dgm:prSet>
      <dgm:spPr/>
    </dgm:pt>
    <dgm:pt modelId="{AA9AF798-8136-4C2B-BB99-26ECD7E7990E}" type="pres">
      <dgm:prSet presAssocID="{1F8B43EA-08BD-4636-9988-B9AA99891DDC}" presName="parentText" presStyleLbl="node1" presStyleIdx="1" presStyleCnt="5" custLinFactNeighborX="1007" custLinFactNeighborY="-19079">
        <dgm:presLayoutVars>
          <dgm:chMax val="0"/>
          <dgm:bulletEnabled val="1"/>
        </dgm:presLayoutVars>
      </dgm:prSet>
      <dgm:spPr/>
    </dgm:pt>
    <dgm:pt modelId="{961A762D-0229-4A11-BDEE-3BAF6546A625}" type="pres">
      <dgm:prSet presAssocID="{1F8B43EA-08BD-4636-9988-B9AA99891DDC}" presName="childText" presStyleLbl="revTx" presStyleIdx="1" presStyleCnt="5">
        <dgm:presLayoutVars>
          <dgm:bulletEnabled val="1"/>
        </dgm:presLayoutVars>
      </dgm:prSet>
      <dgm:spPr/>
    </dgm:pt>
    <dgm:pt modelId="{DF7E4E9D-DEFC-4A28-AB53-72D95EBE18A6}" type="pres">
      <dgm:prSet presAssocID="{CF957A65-9D2B-4559-86F4-EFF154D7DFD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D8F460D-9C1F-4377-99A6-71A75EAA289E}" type="pres">
      <dgm:prSet presAssocID="{CF957A65-9D2B-4559-86F4-EFF154D7DFDC}" presName="childText" presStyleLbl="revTx" presStyleIdx="2" presStyleCnt="5">
        <dgm:presLayoutVars>
          <dgm:bulletEnabled val="1"/>
        </dgm:presLayoutVars>
      </dgm:prSet>
      <dgm:spPr/>
    </dgm:pt>
    <dgm:pt modelId="{39B755DF-4917-4E07-8900-26BEDCEFEA3C}" type="pres">
      <dgm:prSet presAssocID="{0D6D5A55-FEDF-4086-8E62-C2C47A0CB72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3665F7D-127A-40DE-AE8D-B28C8A4175B5}" type="pres">
      <dgm:prSet presAssocID="{0D6D5A55-FEDF-4086-8E62-C2C47A0CB72A}" presName="childText" presStyleLbl="revTx" presStyleIdx="3" presStyleCnt="5">
        <dgm:presLayoutVars>
          <dgm:bulletEnabled val="1"/>
        </dgm:presLayoutVars>
      </dgm:prSet>
      <dgm:spPr/>
    </dgm:pt>
    <dgm:pt modelId="{5949D08C-AACC-417F-AD84-E71E52F705E7}" type="pres">
      <dgm:prSet presAssocID="{3375A81C-EBC7-44B6-B669-318686479A5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CD1C595-0D8F-4EBC-9B0E-66F1C9E06E08}" type="pres">
      <dgm:prSet presAssocID="{3375A81C-EBC7-44B6-B669-318686479A5E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9ED0F10A-6EDF-4B51-9081-CD459D57BE08}" srcId="{0D6D5A55-FEDF-4086-8E62-C2C47A0CB72A}" destId="{8635CA09-DAFF-4617-A5B5-30D5320DA7EC}" srcOrd="0" destOrd="0" parTransId="{2B7B9A5D-3D69-4594-84BD-801811428649}" sibTransId="{BC87191C-37A2-47B0-9047-B0F69F072969}"/>
    <dgm:cxn modelId="{CF8E691C-4BB3-451D-86D9-5355E10F58BF}" srcId="{EA5B5BC5-6395-4FB7-BF7B-AD8C87E14CB4}" destId="{CF957A65-9D2B-4559-86F4-EFF154D7DFDC}" srcOrd="2" destOrd="0" parTransId="{E70D2EC9-12E3-4A5D-A37B-902215367F28}" sibTransId="{6E3657BD-A199-41FC-AEF5-5317603F5803}"/>
    <dgm:cxn modelId="{D770FD22-7C44-43AE-8484-2E8A98EAD34E}" type="presOf" srcId="{A50315E6-669E-466B-9502-080BD3CC8AD8}" destId="{ECD1C595-0D8F-4EBC-9B0E-66F1C9E06E08}" srcOrd="0" destOrd="0" presId="urn:microsoft.com/office/officeart/2005/8/layout/vList2"/>
    <dgm:cxn modelId="{9D0D7C25-4597-4EA5-BDC5-1E915F62E2EE}" type="presOf" srcId="{58532028-767F-4F0F-8495-D3FE3844760D}" destId="{5B84334E-11AE-4EF4-8230-505B0CFA27DC}" srcOrd="0" destOrd="0" presId="urn:microsoft.com/office/officeart/2005/8/layout/vList2"/>
    <dgm:cxn modelId="{CEDFD863-9E30-4BB9-B8FF-D6381D16835E}" srcId="{EA5B5BC5-6395-4FB7-BF7B-AD8C87E14CB4}" destId="{0D6D5A55-FEDF-4086-8E62-C2C47A0CB72A}" srcOrd="3" destOrd="0" parTransId="{00B92017-D650-455C-AB39-416E132B0A3A}" sibTransId="{43832FFF-870A-4C98-981A-F49D03087E99}"/>
    <dgm:cxn modelId="{60243447-3291-4787-B3B9-804E592E71E9}" type="presOf" srcId="{EA5B5BC5-6395-4FB7-BF7B-AD8C87E14CB4}" destId="{C69225AE-ED4E-4A1F-B291-AB9FD4E90FF8}" srcOrd="0" destOrd="0" presId="urn:microsoft.com/office/officeart/2005/8/layout/vList2"/>
    <dgm:cxn modelId="{8F0B3A6B-EBA8-4FAA-ACF8-53C1BEEC5CA5}" type="presOf" srcId="{3375A81C-EBC7-44B6-B669-318686479A5E}" destId="{5949D08C-AACC-417F-AD84-E71E52F705E7}" srcOrd="0" destOrd="0" presId="urn:microsoft.com/office/officeart/2005/8/layout/vList2"/>
    <dgm:cxn modelId="{E6018F72-4363-4FFA-BA82-703047DEDB58}" srcId="{EA5B5BC5-6395-4FB7-BF7B-AD8C87E14CB4}" destId="{03BDF857-4C9C-42D9-B125-A0090C180709}" srcOrd="0" destOrd="0" parTransId="{F2774BCD-A268-4DA4-A656-0198FDBB886C}" sibTransId="{15AD1E4B-9A64-4312-BDAF-D6B09C92E427}"/>
    <dgm:cxn modelId="{20EA9873-CA49-4D86-B761-014A113B604D}" type="presOf" srcId="{FA4D15DB-4DE3-4B54-97E0-E801E687B60B}" destId="{5D8F460D-9C1F-4377-99A6-71A75EAA289E}" srcOrd="0" destOrd="0" presId="urn:microsoft.com/office/officeart/2005/8/layout/vList2"/>
    <dgm:cxn modelId="{146B9D53-691D-4E31-957E-915C8F35B749}" type="presOf" srcId="{AA037459-8683-46EB-A622-5337320705F4}" destId="{961A762D-0229-4A11-BDEE-3BAF6546A625}" srcOrd="0" destOrd="0" presId="urn:microsoft.com/office/officeart/2005/8/layout/vList2"/>
    <dgm:cxn modelId="{6300D653-8377-493C-ABA3-7C46651C627A}" srcId="{03BDF857-4C9C-42D9-B125-A0090C180709}" destId="{58532028-767F-4F0F-8495-D3FE3844760D}" srcOrd="0" destOrd="0" parTransId="{58C34823-D7E4-4DB5-85C4-E69B93359EDD}" sibTransId="{9D68F4C0-245E-4207-8ED7-57F6E2C3603E}"/>
    <dgm:cxn modelId="{89A7A474-8AFE-447D-9F41-1B94F14F6E15}" type="presOf" srcId="{1F8B43EA-08BD-4636-9988-B9AA99891DDC}" destId="{AA9AF798-8136-4C2B-BB99-26ECD7E7990E}" srcOrd="0" destOrd="0" presId="urn:microsoft.com/office/officeart/2005/8/layout/vList2"/>
    <dgm:cxn modelId="{E643837B-820C-4E1E-9204-74E24DCDFAE3}" type="presOf" srcId="{03BDF857-4C9C-42D9-B125-A0090C180709}" destId="{78DCDD81-550D-4FDD-8A71-3CD2BC87ED4C}" srcOrd="0" destOrd="0" presId="urn:microsoft.com/office/officeart/2005/8/layout/vList2"/>
    <dgm:cxn modelId="{B343E982-3D82-41F9-9741-C597A5488298}" srcId="{3375A81C-EBC7-44B6-B669-318686479A5E}" destId="{B1B5E60D-08C3-48A3-AC9D-93D3E3AE45DF}" srcOrd="1" destOrd="0" parTransId="{F67BE3B7-98F1-4E66-8014-D07ED67504B1}" sibTransId="{2A0BA3BD-088C-427C-87E3-20D76806BA4B}"/>
    <dgm:cxn modelId="{78975B99-B55B-43C8-BAFC-0F96C9FA264A}" type="presOf" srcId="{CF957A65-9D2B-4559-86F4-EFF154D7DFDC}" destId="{DF7E4E9D-DEFC-4A28-AB53-72D95EBE18A6}" srcOrd="0" destOrd="0" presId="urn:microsoft.com/office/officeart/2005/8/layout/vList2"/>
    <dgm:cxn modelId="{2A4B4D9B-4BB8-4CC4-BC3F-6F7170CEE80D}" srcId="{EA5B5BC5-6395-4FB7-BF7B-AD8C87E14CB4}" destId="{1F8B43EA-08BD-4636-9988-B9AA99891DDC}" srcOrd="1" destOrd="0" parTransId="{81AA5E70-0D12-4BB9-A5F9-094929BD8135}" sibTransId="{EB4423B7-D4AA-4D20-A9CC-BDB96D8BCB6E}"/>
    <dgm:cxn modelId="{5362EEC3-5BE3-48C3-9F34-FA33B040A594}" type="presOf" srcId="{0D6D5A55-FEDF-4086-8E62-C2C47A0CB72A}" destId="{39B755DF-4917-4E07-8900-26BEDCEFEA3C}" srcOrd="0" destOrd="0" presId="urn:microsoft.com/office/officeart/2005/8/layout/vList2"/>
    <dgm:cxn modelId="{D97684CB-D6D0-4519-A3B7-C5203353BE5C}" type="presOf" srcId="{8635CA09-DAFF-4617-A5B5-30D5320DA7EC}" destId="{D3665F7D-127A-40DE-AE8D-B28C8A4175B5}" srcOrd="0" destOrd="0" presId="urn:microsoft.com/office/officeart/2005/8/layout/vList2"/>
    <dgm:cxn modelId="{A4AB41D1-A2BC-4D3B-9229-00F22F049742}" srcId="{3375A81C-EBC7-44B6-B669-318686479A5E}" destId="{A50315E6-669E-466B-9502-080BD3CC8AD8}" srcOrd="0" destOrd="0" parTransId="{4971E78E-512A-4C56-AB15-F72E6E7A6919}" sibTransId="{89A9EF41-53CD-4FCC-A57F-83395ACB2D68}"/>
    <dgm:cxn modelId="{9095A1E7-9AFA-405B-AC29-D8E546A23222}" type="presOf" srcId="{B1B5E60D-08C3-48A3-AC9D-93D3E3AE45DF}" destId="{ECD1C595-0D8F-4EBC-9B0E-66F1C9E06E08}" srcOrd="0" destOrd="1" presId="urn:microsoft.com/office/officeart/2005/8/layout/vList2"/>
    <dgm:cxn modelId="{C7F152F5-5D6F-4B56-A551-5D9A5B6E908E}" srcId="{CF957A65-9D2B-4559-86F4-EFF154D7DFDC}" destId="{FA4D15DB-4DE3-4B54-97E0-E801E687B60B}" srcOrd="0" destOrd="0" parTransId="{F8B56888-FD34-4D43-A34E-59AEAD9E3D56}" sibTransId="{B509E437-A15E-42F5-B7D7-E860CF55847B}"/>
    <dgm:cxn modelId="{1FAAC5F7-2124-4238-814E-167898448D9F}" srcId="{EA5B5BC5-6395-4FB7-BF7B-AD8C87E14CB4}" destId="{3375A81C-EBC7-44B6-B669-318686479A5E}" srcOrd="4" destOrd="0" parTransId="{10ADDD72-F812-40FA-9BB5-B4579564A366}" sibTransId="{5A828810-93DE-46F5-A892-5A11AA25FA0D}"/>
    <dgm:cxn modelId="{7C36B1F9-724A-4FCC-94EA-0A026749D71D}" srcId="{1F8B43EA-08BD-4636-9988-B9AA99891DDC}" destId="{AA037459-8683-46EB-A622-5337320705F4}" srcOrd="0" destOrd="0" parTransId="{FCD0599C-DB56-46CC-9A80-238DD4E287C3}" sibTransId="{A3CCAC8D-697C-48B2-9981-AC296203397F}"/>
    <dgm:cxn modelId="{0373738C-FEE3-49BE-BFB3-6E141154B9BF}" type="presParOf" srcId="{C69225AE-ED4E-4A1F-B291-AB9FD4E90FF8}" destId="{78DCDD81-550D-4FDD-8A71-3CD2BC87ED4C}" srcOrd="0" destOrd="0" presId="urn:microsoft.com/office/officeart/2005/8/layout/vList2"/>
    <dgm:cxn modelId="{564296A2-6312-4550-B847-BAB59DE4752E}" type="presParOf" srcId="{C69225AE-ED4E-4A1F-B291-AB9FD4E90FF8}" destId="{5B84334E-11AE-4EF4-8230-505B0CFA27DC}" srcOrd="1" destOrd="0" presId="urn:microsoft.com/office/officeart/2005/8/layout/vList2"/>
    <dgm:cxn modelId="{5F140867-9501-40DD-B6E9-86C9461CA7FE}" type="presParOf" srcId="{C69225AE-ED4E-4A1F-B291-AB9FD4E90FF8}" destId="{AA9AF798-8136-4C2B-BB99-26ECD7E7990E}" srcOrd="2" destOrd="0" presId="urn:microsoft.com/office/officeart/2005/8/layout/vList2"/>
    <dgm:cxn modelId="{6364A078-9F03-4F58-A480-8A655B9B9FE3}" type="presParOf" srcId="{C69225AE-ED4E-4A1F-B291-AB9FD4E90FF8}" destId="{961A762D-0229-4A11-BDEE-3BAF6546A625}" srcOrd="3" destOrd="0" presId="urn:microsoft.com/office/officeart/2005/8/layout/vList2"/>
    <dgm:cxn modelId="{0B594BD3-BA87-4247-A429-F6DE29256D22}" type="presParOf" srcId="{C69225AE-ED4E-4A1F-B291-AB9FD4E90FF8}" destId="{DF7E4E9D-DEFC-4A28-AB53-72D95EBE18A6}" srcOrd="4" destOrd="0" presId="urn:microsoft.com/office/officeart/2005/8/layout/vList2"/>
    <dgm:cxn modelId="{D2A1EB3A-01B9-4BBF-B41A-89CA6CE44453}" type="presParOf" srcId="{C69225AE-ED4E-4A1F-B291-AB9FD4E90FF8}" destId="{5D8F460D-9C1F-4377-99A6-71A75EAA289E}" srcOrd="5" destOrd="0" presId="urn:microsoft.com/office/officeart/2005/8/layout/vList2"/>
    <dgm:cxn modelId="{70CCF949-FD78-47A1-8BA7-4D94E943820C}" type="presParOf" srcId="{C69225AE-ED4E-4A1F-B291-AB9FD4E90FF8}" destId="{39B755DF-4917-4E07-8900-26BEDCEFEA3C}" srcOrd="6" destOrd="0" presId="urn:microsoft.com/office/officeart/2005/8/layout/vList2"/>
    <dgm:cxn modelId="{78D30D4E-55BC-44F2-87C6-41A4D69D8B37}" type="presParOf" srcId="{C69225AE-ED4E-4A1F-B291-AB9FD4E90FF8}" destId="{D3665F7D-127A-40DE-AE8D-B28C8A4175B5}" srcOrd="7" destOrd="0" presId="urn:microsoft.com/office/officeart/2005/8/layout/vList2"/>
    <dgm:cxn modelId="{1A5606BF-74D0-4C3D-9305-C55DEBBFCE33}" type="presParOf" srcId="{C69225AE-ED4E-4A1F-B291-AB9FD4E90FF8}" destId="{5949D08C-AACC-417F-AD84-E71E52F705E7}" srcOrd="8" destOrd="0" presId="urn:microsoft.com/office/officeart/2005/8/layout/vList2"/>
    <dgm:cxn modelId="{F3527758-0DD4-4EB8-845E-E69A6754EC7B}" type="presParOf" srcId="{C69225AE-ED4E-4A1F-B291-AB9FD4E90FF8}" destId="{ECD1C595-0D8F-4EBC-9B0E-66F1C9E06E08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52CB42-8F48-47C7-8FE9-0D05A9720C5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B7C16AC-99DC-4783-98CD-D8DE3E9D285C}">
      <dgm:prSet phldrT="[Tekst]"/>
      <dgm:spPr/>
      <dgm:t>
        <a:bodyPr/>
        <a:lstStyle/>
        <a:p>
          <a:r>
            <a:rPr lang="pl-PL" dirty="0"/>
            <a:t>relacje nauczyciel–uczeń</a:t>
          </a:r>
        </a:p>
      </dgm:t>
    </dgm:pt>
    <dgm:pt modelId="{F26EBD4F-0D70-4EE1-AA76-00424F8048F3}" type="parTrans" cxnId="{4638F489-D391-45BF-82BF-EEAAA59F7B31}">
      <dgm:prSet/>
      <dgm:spPr/>
      <dgm:t>
        <a:bodyPr/>
        <a:lstStyle/>
        <a:p>
          <a:endParaRPr lang="pl-PL"/>
        </a:p>
      </dgm:t>
    </dgm:pt>
    <dgm:pt modelId="{6A26D032-4CEA-434C-A0E0-AF4948E0886D}" type="sibTrans" cxnId="{4638F489-D391-45BF-82BF-EEAAA59F7B31}">
      <dgm:prSet/>
      <dgm:spPr/>
      <dgm:t>
        <a:bodyPr/>
        <a:lstStyle/>
        <a:p>
          <a:endParaRPr lang="pl-PL"/>
        </a:p>
      </dgm:t>
    </dgm:pt>
    <dgm:pt modelId="{FC62671E-DF1E-47AC-AC57-377223331A0F}">
      <dgm:prSet/>
      <dgm:spPr/>
      <dgm:t>
        <a:bodyPr/>
        <a:lstStyle/>
        <a:p>
          <a:r>
            <a:rPr lang="pl-PL" dirty="0"/>
            <a:t>praca zespołowa </a:t>
          </a:r>
        </a:p>
      </dgm:t>
    </dgm:pt>
    <dgm:pt modelId="{69932E65-3B09-4314-9B37-7D7E2096DFB6}" type="parTrans" cxnId="{908F9559-DD97-4358-B925-D4062FEA1025}">
      <dgm:prSet/>
      <dgm:spPr/>
      <dgm:t>
        <a:bodyPr/>
        <a:lstStyle/>
        <a:p>
          <a:endParaRPr lang="pl-PL"/>
        </a:p>
      </dgm:t>
    </dgm:pt>
    <dgm:pt modelId="{A6808B14-8D39-41E7-B039-58AD8816BE25}" type="sibTrans" cxnId="{908F9559-DD97-4358-B925-D4062FEA1025}">
      <dgm:prSet/>
      <dgm:spPr/>
      <dgm:t>
        <a:bodyPr/>
        <a:lstStyle/>
        <a:p>
          <a:endParaRPr lang="pl-PL"/>
        </a:p>
      </dgm:t>
    </dgm:pt>
    <dgm:pt modelId="{892E267D-C91C-40FD-A31B-339CC05CFB81}">
      <dgm:prSet/>
      <dgm:spPr/>
      <dgm:t>
        <a:bodyPr/>
        <a:lstStyle/>
        <a:p>
          <a:r>
            <a:rPr lang="pl-PL" dirty="0"/>
            <a:t>odpowiednio dobrane metody kształcenia </a:t>
          </a:r>
        </a:p>
      </dgm:t>
    </dgm:pt>
    <dgm:pt modelId="{1C1E274A-7FA8-4067-9B28-6F2E9CCB6863}" type="parTrans" cxnId="{540DEA60-870A-456A-8399-33899210EA73}">
      <dgm:prSet/>
      <dgm:spPr/>
      <dgm:t>
        <a:bodyPr/>
        <a:lstStyle/>
        <a:p>
          <a:endParaRPr lang="pl-PL"/>
        </a:p>
      </dgm:t>
    </dgm:pt>
    <dgm:pt modelId="{6B87EF72-796B-4699-BB90-AA5C16E6E1CF}" type="sibTrans" cxnId="{540DEA60-870A-456A-8399-33899210EA73}">
      <dgm:prSet/>
      <dgm:spPr/>
      <dgm:t>
        <a:bodyPr/>
        <a:lstStyle/>
        <a:p>
          <a:endParaRPr lang="pl-PL"/>
        </a:p>
      </dgm:t>
    </dgm:pt>
    <dgm:pt modelId="{E29337FC-FC62-4E47-AEE7-69F8C57A3D54}">
      <dgm:prSet/>
      <dgm:spPr/>
      <dgm:t>
        <a:bodyPr/>
        <a:lstStyle/>
        <a:p>
          <a:r>
            <a:rPr lang="pl-PL" dirty="0"/>
            <a:t>indywidualizacja nauczania</a:t>
          </a:r>
        </a:p>
      </dgm:t>
    </dgm:pt>
    <dgm:pt modelId="{7EDE781D-1F45-4325-9A3A-570861265B54}" type="parTrans" cxnId="{C985023A-1413-4C45-A687-99D36562E899}">
      <dgm:prSet/>
      <dgm:spPr/>
      <dgm:t>
        <a:bodyPr/>
        <a:lstStyle/>
        <a:p>
          <a:endParaRPr lang="pl-PL"/>
        </a:p>
      </dgm:t>
    </dgm:pt>
    <dgm:pt modelId="{11CA34A2-2904-46DD-BA1D-E2424A1A44BD}" type="sibTrans" cxnId="{C985023A-1413-4C45-A687-99D36562E899}">
      <dgm:prSet/>
      <dgm:spPr/>
      <dgm:t>
        <a:bodyPr/>
        <a:lstStyle/>
        <a:p>
          <a:endParaRPr lang="pl-PL"/>
        </a:p>
      </dgm:t>
    </dgm:pt>
    <dgm:pt modelId="{DECE3B4E-697B-404B-A2C7-FA42A11A5DAB}">
      <dgm:prSet/>
      <dgm:spPr/>
      <dgm:t>
        <a:bodyPr/>
        <a:lstStyle/>
        <a:p>
          <a:r>
            <a:rPr lang="pl-PL" dirty="0"/>
            <a:t>odpowiednia organizacja przestrzeni szkolnej</a:t>
          </a:r>
        </a:p>
      </dgm:t>
    </dgm:pt>
    <dgm:pt modelId="{F75287CF-1FE1-494B-92DB-1A187B8B0808}" type="parTrans" cxnId="{628C3DC1-F4F6-48FD-959D-A33AFEE976FC}">
      <dgm:prSet/>
      <dgm:spPr/>
      <dgm:t>
        <a:bodyPr/>
        <a:lstStyle/>
        <a:p>
          <a:endParaRPr lang="pl-PL"/>
        </a:p>
      </dgm:t>
    </dgm:pt>
    <dgm:pt modelId="{24C90B3C-09E3-4742-93E9-7476163075FC}" type="sibTrans" cxnId="{628C3DC1-F4F6-48FD-959D-A33AFEE976FC}">
      <dgm:prSet/>
      <dgm:spPr/>
      <dgm:t>
        <a:bodyPr/>
        <a:lstStyle/>
        <a:p>
          <a:endParaRPr lang="pl-PL"/>
        </a:p>
      </dgm:t>
    </dgm:pt>
    <dgm:pt modelId="{DD8E8001-0359-46D6-8A8E-964038EF4964}" type="pres">
      <dgm:prSet presAssocID="{8C52CB42-8F48-47C7-8FE9-0D05A9720C51}" presName="diagram" presStyleCnt="0">
        <dgm:presLayoutVars>
          <dgm:dir/>
          <dgm:resizeHandles val="exact"/>
        </dgm:presLayoutVars>
      </dgm:prSet>
      <dgm:spPr/>
    </dgm:pt>
    <dgm:pt modelId="{DCA55594-E9E7-4708-A50C-F48E050AE0E7}" type="pres">
      <dgm:prSet presAssocID="{BB7C16AC-99DC-4783-98CD-D8DE3E9D285C}" presName="node" presStyleLbl="node1" presStyleIdx="0" presStyleCnt="5">
        <dgm:presLayoutVars>
          <dgm:bulletEnabled val="1"/>
        </dgm:presLayoutVars>
      </dgm:prSet>
      <dgm:spPr/>
    </dgm:pt>
    <dgm:pt modelId="{786C4DCD-19BD-4C1F-9405-6D577A87BE8E}" type="pres">
      <dgm:prSet presAssocID="{6A26D032-4CEA-434C-A0E0-AF4948E0886D}" presName="sibTrans" presStyleCnt="0"/>
      <dgm:spPr/>
    </dgm:pt>
    <dgm:pt modelId="{53CB67A8-27FC-479B-B4E6-A1A6A84A39BE}" type="pres">
      <dgm:prSet presAssocID="{FC62671E-DF1E-47AC-AC57-377223331A0F}" presName="node" presStyleLbl="node1" presStyleIdx="1" presStyleCnt="5">
        <dgm:presLayoutVars>
          <dgm:bulletEnabled val="1"/>
        </dgm:presLayoutVars>
      </dgm:prSet>
      <dgm:spPr/>
    </dgm:pt>
    <dgm:pt modelId="{80C68ACA-1B34-4B83-833A-59AB3BCFC48C}" type="pres">
      <dgm:prSet presAssocID="{A6808B14-8D39-41E7-B039-58AD8816BE25}" presName="sibTrans" presStyleCnt="0"/>
      <dgm:spPr/>
    </dgm:pt>
    <dgm:pt modelId="{801CE6F9-02C2-4D55-94FE-23D3D1A5B5A1}" type="pres">
      <dgm:prSet presAssocID="{892E267D-C91C-40FD-A31B-339CC05CFB81}" presName="node" presStyleLbl="node1" presStyleIdx="2" presStyleCnt="5">
        <dgm:presLayoutVars>
          <dgm:bulletEnabled val="1"/>
        </dgm:presLayoutVars>
      </dgm:prSet>
      <dgm:spPr/>
    </dgm:pt>
    <dgm:pt modelId="{94C9516F-11B3-4987-9757-E55545E37B97}" type="pres">
      <dgm:prSet presAssocID="{6B87EF72-796B-4699-BB90-AA5C16E6E1CF}" presName="sibTrans" presStyleCnt="0"/>
      <dgm:spPr/>
    </dgm:pt>
    <dgm:pt modelId="{EA61798A-2750-4C11-8CCD-A8A908774FB4}" type="pres">
      <dgm:prSet presAssocID="{E29337FC-FC62-4E47-AEE7-69F8C57A3D54}" presName="node" presStyleLbl="node1" presStyleIdx="3" presStyleCnt="5">
        <dgm:presLayoutVars>
          <dgm:bulletEnabled val="1"/>
        </dgm:presLayoutVars>
      </dgm:prSet>
      <dgm:spPr/>
    </dgm:pt>
    <dgm:pt modelId="{8A3FDFE7-6F42-40AB-9442-CE1F3F0346FF}" type="pres">
      <dgm:prSet presAssocID="{11CA34A2-2904-46DD-BA1D-E2424A1A44BD}" presName="sibTrans" presStyleCnt="0"/>
      <dgm:spPr/>
    </dgm:pt>
    <dgm:pt modelId="{F64F7D10-543F-4092-A678-029317C9D381}" type="pres">
      <dgm:prSet presAssocID="{DECE3B4E-697B-404B-A2C7-FA42A11A5DAB}" presName="node" presStyleLbl="node1" presStyleIdx="4" presStyleCnt="5">
        <dgm:presLayoutVars>
          <dgm:bulletEnabled val="1"/>
        </dgm:presLayoutVars>
      </dgm:prSet>
      <dgm:spPr/>
    </dgm:pt>
  </dgm:ptLst>
  <dgm:cxnLst>
    <dgm:cxn modelId="{C985023A-1413-4C45-A687-99D36562E899}" srcId="{8C52CB42-8F48-47C7-8FE9-0D05A9720C51}" destId="{E29337FC-FC62-4E47-AEE7-69F8C57A3D54}" srcOrd="3" destOrd="0" parTransId="{7EDE781D-1F45-4325-9A3A-570861265B54}" sibTransId="{11CA34A2-2904-46DD-BA1D-E2424A1A44BD}"/>
    <dgm:cxn modelId="{540DEA60-870A-456A-8399-33899210EA73}" srcId="{8C52CB42-8F48-47C7-8FE9-0D05A9720C51}" destId="{892E267D-C91C-40FD-A31B-339CC05CFB81}" srcOrd="2" destOrd="0" parTransId="{1C1E274A-7FA8-4067-9B28-6F2E9CCB6863}" sibTransId="{6B87EF72-796B-4699-BB90-AA5C16E6E1CF}"/>
    <dgm:cxn modelId="{C6DD7B62-3B66-4E76-9EFB-D48A407E5C7D}" type="presOf" srcId="{FC62671E-DF1E-47AC-AC57-377223331A0F}" destId="{53CB67A8-27FC-479B-B4E6-A1A6A84A39BE}" srcOrd="0" destOrd="0" presId="urn:microsoft.com/office/officeart/2005/8/layout/default"/>
    <dgm:cxn modelId="{9A08804A-664C-4BA1-A931-3CA9C6F06649}" type="presOf" srcId="{DECE3B4E-697B-404B-A2C7-FA42A11A5DAB}" destId="{F64F7D10-543F-4092-A678-029317C9D381}" srcOrd="0" destOrd="0" presId="urn:microsoft.com/office/officeart/2005/8/layout/default"/>
    <dgm:cxn modelId="{B88BB455-FBFB-41A7-8E9B-30223B557712}" type="presOf" srcId="{BB7C16AC-99DC-4783-98CD-D8DE3E9D285C}" destId="{DCA55594-E9E7-4708-A50C-F48E050AE0E7}" srcOrd="0" destOrd="0" presId="urn:microsoft.com/office/officeart/2005/8/layout/default"/>
    <dgm:cxn modelId="{908F9559-DD97-4358-B925-D4062FEA1025}" srcId="{8C52CB42-8F48-47C7-8FE9-0D05A9720C51}" destId="{FC62671E-DF1E-47AC-AC57-377223331A0F}" srcOrd="1" destOrd="0" parTransId="{69932E65-3B09-4314-9B37-7D7E2096DFB6}" sibTransId="{A6808B14-8D39-41E7-B039-58AD8816BE25}"/>
    <dgm:cxn modelId="{8BC15C82-A39F-4306-82D3-5A268BF9F7DB}" type="presOf" srcId="{E29337FC-FC62-4E47-AEE7-69F8C57A3D54}" destId="{EA61798A-2750-4C11-8CCD-A8A908774FB4}" srcOrd="0" destOrd="0" presId="urn:microsoft.com/office/officeart/2005/8/layout/default"/>
    <dgm:cxn modelId="{9A7BDE83-C023-4EA0-B842-62F4DF29C1DD}" type="presOf" srcId="{892E267D-C91C-40FD-A31B-339CC05CFB81}" destId="{801CE6F9-02C2-4D55-94FE-23D3D1A5B5A1}" srcOrd="0" destOrd="0" presId="urn:microsoft.com/office/officeart/2005/8/layout/default"/>
    <dgm:cxn modelId="{4638F489-D391-45BF-82BF-EEAAA59F7B31}" srcId="{8C52CB42-8F48-47C7-8FE9-0D05A9720C51}" destId="{BB7C16AC-99DC-4783-98CD-D8DE3E9D285C}" srcOrd="0" destOrd="0" parTransId="{F26EBD4F-0D70-4EE1-AA76-00424F8048F3}" sibTransId="{6A26D032-4CEA-434C-A0E0-AF4948E0886D}"/>
    <dgm:cxn modelId="{628C3DC1-F4F6-48FD-959D-A33AFEE976FC}" srcId="{8C52CB42-8F48-47C7-8FE9-0D05A9720C51}" destId="{DECE3B4E-697B-404B-A2C7-FA42A11A5DAB}" srcOrd="4" destOrd="0" parTransId="{F75287CF-1FE1-494B-92DB-1A187B8B0808}" sibTransId="{24C90B3C-09E3-4742-93E9-7476163075FC}"/>
    <dgm:cxn modelId="{A2BD5AE1-E9AE-458E-99C2-1ACB705C8031}" type="presOf" srcId="{8C52CB42-8F48-47C7-8FE9-0D05A9720C51}" destId="{DD8E8001-0359-46D6-8A8E-964038EF4964}" srcOrd="0" destOrd="0" presId="urn:microsoft.com/office/officeart/2005/8/layout/default"/>
    <dgm:cxn modelId="{83E8A587-D76F-4AAE-AEBC-68C3E6753875}" type="presParOf" srcId="{DD8E8001-0359-46D6-8A8E-964038EF4964}" destId="{DCA55594-E9E7-4708-A50C-F48E050AE0E7}" srcOrd="0" destOrd="0" presId="urn:microsoft.com/office/officeart/2005/8/layout/default"/>
    <dgm:cxn modelId="{6AC98FC7-9601-4AD1-B400-96AA2204C62F}" type="presParOf" srcId="{DD8E8001-0359-46D6-8A8E-964038EF4964}" destId="{786C4DCD-19BD-4C1F-9405-6D577A87BE8E}" srcOrd="1" destOrd="0" presId="urn:microsoft.com/office/officeart/2005/8/layout/default"/>
    <dgm:cxn modelId="{DB8B17B1-0066-4B2B-989E-F62154DE4F96}" type="presParOf" srcId="{DD8E8001-0359-46D6-8A8E-964038EF4964}" destId="{53CB67A8-27FC-479B-B4E6-A1A6A84A39BE}" srcOrd="2" destOrd="0" presId="urn:microsoft.com/office/officeart/2005/8/layout/default"/>
    <dgm:cxn modelId="{38ED087B-026F-4004-860F-0E80BBF3F86A}" type="presParOf" srcId="{DD8E8001-0359-46D6-8A8E-964038EF4964}" destId="{80C68ACA-1B34-4B83-833A-59AB3BCFC48C}" srcOrd="3" destOrd="0" presId="urn:microsoft.com/office/officeart/2005/8/layout/default"/>
    <dgm:cxn modelId="{F8744960-07F8-4B8E-B680-C1245B04442B}" type="presParOf" srcId="{DD8E8001-0359-46D6-8A8E-964038EF4964}" destId="{801CE6F9-02C2-4D55-94FE-23D3D1A5B5A1}" srcOrd="4" destOrd="0" presId="urn:microsoft.com/office/officeart/2005/8/layout/default"/>
    <dgm:cxn modelId="{9E5ECD67-0B35-4891-AF21-4431ECEA8934}" type="presParOf" srcId="{DD8E8001-0359-46D6-8A8E-964038EF4964}" destId="{94C9516F-11B3-4987-9757-E55545E37B97}" srcOrd="5" destOrd="0" presId="urn:microsoft.com/office/officeart/2005/8/layout/default"/>
    <dgm:cxn modelId="{5422C0B5-BC22-47C4-933D-9FC0E18FEF4D}" type="presParOf" srcId="{DD8E8001-0359-46D6-8A8E-964038EF4964}" destId="{EA61798A-2750-4C11-8CCD-A8A908774FB4}" srcOrd="6" destOrd="0" presId="urn:microsoft.com/office/officeart/2005/8/layout/default"/>
    <dgm:cxn modelId="{5E4C9910-5FA8-42A7-BACD-6CB6BB8A8CF5}" type="presParOf" srcId="{DD8E8001-0359-46D6-8A8E-964038EF4964}" destId="{8A3FDFE7-6F42-40AB-9442-CE1F3F0346FF}" srcOrd="7" destOrd="0" presId="urn:microsoft.com/office/officeart/2005/8/layout/default"/>
    <dgm:cxn modelId="{592ACEAD-5F22-4926-9B15-2D688BBF8B4F}" type="presParOf" srcId="{DD8E8001-0359-46D6-8A8E-964038EF4964}" destId="{F64F7D10-543F-4092-A678-029317C9D38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0B61C-4797-42E1-BBD9-EA8CAC6443FB}">
      <dsp:nvSpPr>
        <dsp:cNvPr id="0" name=""/>
        <dsp:cNvSpPr/>
      </dsp:nvSpPr>
      <dsp:spPr>
        <a:xfrm>
          <a:off x="817506" y="679130"/>
          <a:ext cx="2179374" cy="13076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Określenie celów kształcenia</a:t>
          </a:r>
        </a:p>
      </dsp:txBody>
      <dsp:txXfrm>
        <a:off x="817506" y="679130"/>
        <a:ext cx="2179374" cy="1307624"/>
      </dsp:txXfrm>
    </dsp:sp>
    <dsp:sp modelId="{B8EE9271-B699-4D4F-B9A3-B19C41B1F95E}">
      <dsp:nvSpPr>
        <dsp:cNvPr id="0" name=""/>
        <dsp:cNvSpPr/>
      </dsp:nvSpPr>
      <dsp:spPr>
        <a:xfrm>
          <a:off x="3172429" y="667022"/>
          <a:ext cx="2179374" cy="13076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Treści kształcenia</a:t>
          </a:r>
        </a:p>
      </dsp:txBody>
      <dsp:txXfrm>
        <a:off x="3172429" y="667022"/>
        <a:ext cx="2179374" cy="1307624"/>
      </dsp:txXfrm>
    </dsp:sp>
    <dsp:sp modelId="{7EB75AC2-C1E3-4710-AEA8-0226810A88ED}">
      <dsp:nvSpPr>
        <dsp:cNvPr id="0" name=""/>
        <dsp:cNvSpPr/>
      </dsp:nvSpPr>
      <dsp:spPr>
        <a:xfrm>
          <a:off x="5612131" y="679130"/>
          <a:ext cx="2947168" cy="13076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Założenie osiąganych efektów przeprowadzonego procesu kształcenia.</a:t>
          </a:r>
        </a:p>
      </dsp:txBody>
      <dsp:txXfrm>
        <a:off x="5612131" y="679130"/>
        <a:ext cx="2947168" cy="1307624"/>
      </dsp:txXfrm>
    </dsp:sp>
    <dsp:sp modelId="{F154CC2D-8C2B-4B7F-B337-46B263E49468}">
      <dsp:nvSpPr>
        <dsp:cNvPr id="0" name=""/>
        <dsp:cNvSpPr/>
      </dsp:nvSpPr>
      <dsp:spPr>
        <a:xfrm>
          <a:off x="2747" y="2204693"/>
          <a:ext cx="2179374" cy="13076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Dobór form </a:t>
          </a:r>
          <a:br>
            <a:rPr lang="pl-PL" sz="2000" kern="1200" dirty="0"/>
          </a:br>
          <a:r>
            <a:rPr lang="pl-PL" sz="2000" kern="1200" dirty="0"/>
            <a:t>i metod kształcenia</a:t>
          </a:r>
        </a:p>
      </dsp:txBody>
      <dsp:txXfrm>
        <a:off x="2747" y="2204693"/>
        <a:ext cx="2179374" cy="1307624"/>
      </dsp:txXfrm>
    </dsp:sp>
    <dsp:sp modelId="{743E7343-041B-4FDB-9FC7-BF5C8599D32E}">
      <dsp:nvSpPr>
        <dsp:cNvPr id="0" name=""/>
        <dsp:cNvSpPr/>
      </dsp:nvSpPr>
      <dsp:spPr>
        <a:xfrm>
          <a:off x="2400059" y="2204693"/>
          <a:ext cx="2179374" cy="13076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Czas przeznaczony na organizację procesu kształcenia</a:t>
          </a:r>
        </a:p>
      </dsp:txBody>
      <dsp:txXfrm>
        <a:off x="2400059" y="2204693"/>
        <a:ext cx="2179374" cy="1307624"/>
      </dsp:txXfrm>
    </dsp:sp>
    <dsp:sp modelId="{8AFBECA6-C802-4752-9A20-FB333E7B3997}">
      <dsp:nvSpPr>
        <dsp:cNvPr id="0" name=""/>
        <dsp:cNvSpPr/>
      </dsp:nvSpPr>
      <dsp:spPr>
        <a:xfrm>
          <a:off x="4797371" y="2204693"/>
          <a:ext cx="2179374" cy="13076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Dobór środków dydaktycznych </a:t>
          </a:r>
          <a:br>
            <a:rPr lang="pl-PL" sz="2000" kern="1200" dirty="0"/>
          </a:br>
          <a:r>
            <a:rPr lang="pl-PL" sz="2000" kern="1200" dirty="0"/>
            <a:t>i materiałów </a:t>
          </a:r>
        </a:p>
      </dsp:txBody>
      <dsp:txXfrm>
        <a:off x="4797371" y="2204693"/>
        <a:ext cx="2179374" cy="1307624"/>
      </dsp:txXfrm>
    </dsp:sp>
    <dsp:sp modelId="{F175B508-56EC-4952-B2CA-DECBD549A97C}">
      <dsp:nvSpPr>
        <dsp:cNvPr id="0" name=""/>
        <dsp:cNvSpPr/>
      </dsp:nvSpPr>
      <dsp:spPr>
        <a:xfrm>
          <a:off x="7194684" y="2204693"/>
          <a:ext cx="2179374" cy="13076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Przebieg procesu kształcenia</a:t>
          </a:r>
        </a:p>
      </dsp:txBody>
      <dsp:txXfrm>
        <a:off x="7194684" y="2204693"/>
        <a:ext cx="2179374" cy="1307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54E35-D45B-4CED-BDB1-1423EFA4A8A2}">
      <dsp:nvSpPr>
        <dsp:cNvPr id="0" name=""/>
        <dsp:cNvSpPr/>
      </dsp:nvSpPr>
      <dsp:spPr>
        <a:xfrm rot="1705845">
          <a:off x="1655529" y="2640784"/>
          <a:ext cx="1207076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1207076" y="2236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8B42E-7726-4B46-928F-52499ABC1953}">
      <dsp:nvSpPr>
        <dsp:cNvPr id="0" name=""/>
        <dsp:cNvSpPr/>
      </dsp:nvSpPr>
      <dsp:spPr>
        <a:xfrm rot="63546">
          <a:off x="1728247" y="2007832"/>
          <a:ext cx="857645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857645" y="2236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F7B3D-A705-4675-9F2E-D29873314948}">
      <dsp:nvSpPr>
        <dsp:cNvPr id="0" name=""/>
        <dsp:cNvSpPr/>
      </dsp:nvSpPr>
      <dsp:spPr>
        <a:xfrm rot="19931624">
          <a:off x="1660094" y="1355220"/>
          <a:ext cx="1181710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1181710" y="2236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53811-B325-4460-B5FC-112F60354F39}">
      <dsp:nvSpPr>
        <dsp:cNvPr id="0" name=""/>
        <dsp:cNvSpPr/>
      </dsp:nvSpPr>
      <dsp:spPr>
        <a:xfrm>
          <a:off x="86363" y="1043917"/>
          <a:ext cx="1931714" cy="19317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814B7-BA55-4AC3-AF50-4C166265ECA8}">
      <dsp:nvSpPr>
        <dsp:cNvPr id="0" name=""/>
        <dsp:cNvSpPr/>
      </dsp:nvSpPr>
      <dsp:spPr>
        <a:xfrm>
          <a:off x="1898771" y="26728"/>
          <a:ext cx="3629556" cy="1159028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sfera poznawcza</a:t>
          </a:r>
        </a:p>
      </dsp:txBody>
      <dsp:txXfrm>
        <a:off x="2430307" y="196464"/>
        <a:ext cx="2566484" cy="819556"/>
      </dsp:txXfrm>
    </dsp:sp>
    <dsp:sp modelId="{1BFC8310-1F31-4085-A82D-510EF31672DE}">
      <dsp:nvSpPr>
        <dsp:cNvPr id="0" name=""/>
        <dsp:cNvSpPr/>
      </dsp:nvSpPr>
      <dsp:spPr>
        <a:xfrm>
          <a:off x="2578860" y="1502757"/>
          <a:ext cx="4789790" cy="1159028"/>
        </a:xfrm>
        <a:prstGeom prst="ellipse">
          <a:avLst/>
        </a:prstGeom>
        <a:solidFill>
          <a:srgbClr val="0070C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sfera psychomotoryczna</a:t>
          </a:r>
        </a:p>
      </dsp:txBody>
      <dsp:txXfrm>
        <a:off x="3280309" y="1672493"/>
        <a:ext cx="3386892" cy="819556"/>
      </dsp:txXfrm>
    </dsp:sp>
    <dsp:sp modelId="{DE27358B-0CFA-41E9-B411-D28AC3C821A7}">
      <dsp:nvSpPr>
        <dsp:cNvPr id="0" name=""/>
        <dsp:cNvSpPr/>
      </dsp:nvSpPr>
      <dsp:spPr>
        <a:xfrm>
          <a:off x="2004439" y="2860521"/>
          <a:ext cx="3379206" cy="1159028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sfera afektywna</a:t>
          </a:r>
        </a:p>
      </dsp:txBody>
      <dsp:txXfrm>
        <a:off x="2499312" y="3030257"/>
        <a:ext cx="2389460" cy="819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D88EB-4380-45BD-B44F-04F785CA9A79}">
      <dsp:nvSpPr>
        <dsp:cNvPr id="0" name=""/>
        <dsp:cNvSpPr/>
      </dsp:nvSpPr>
      <dsp:spPr>
        <a:xfrm>
          <a:off x="7887" y="1296811"/>
          <a:ext cx="1197980" cy="71949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Wiedza</a:t>
          </a:r>
        </a:p>
      </dsp:txBody>
      <dsp:txXfrm>
        <a:off x="28960" y="1317884"/>
        <a:ext cx="1155834" cy="677344"/>
      </dsp:txXfrm>
    </dsp:sp>
    <dsp:sp modelId="{ED7F74A2-6C87-44A8-9ABC-9552190297B0}">
      <dsp:nvSpPr>
        <dsp:cNvPr id="0" name=""/>
        <dsp:cNvSpPr/>
      </dsp:nvSpPr>
      <dsp:spPr>
        <a:xfrm rot="21582482">
          <a:off x="1304950" y="1503914"/>
          <a:ext cx="210060" cy="29709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1304950" y="1563495"/>
        <a:ext cx="147042" cy="178259"/>
      </dsp:txXfrm>
    </dsp:sp>
    <dsp:sp modelId="{96115049-2055-4C23-8F21-1CF0C882F448}">
      <dsp:nvSpPr>
        <dsp:cNvPr id="0" name=""/>
        <dsp:cNvSpPr/>
      </dsp:nvSpPr>
      <dsp:spPr>
        <a:xfrm>
          <a:off x="1602203" y="1287148"/>
          <a:ext cx="1801822" cy="71949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Rozumienie</a:t>
          </a:r>
        </a:p>
      </dsp:txBody>
      <dsp:txXfrm>
        <a:off x="1623276" y="1308221"/>
        <a:ext cx="1759676" cy="677344"/>
      </dsp:txXfrm>
    </dsp:sp>
    <dsp:sp modelId="{616D1727-5514-43E6-A763-A5EDFF493E74}">
      <dsp:nvSpPr>
        <dsp:cNvPr id="0" name=""/>
        <dsp:cNvSpPr/>
      </dsp:nvSpPr>
      <dsp:spPr>
        <a:xfrm rot="67686">
          <a:off x="3550791" y="1522039"/>
          <a:ext cx="311267" cy="29709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3550800" y="1580582"/>
        <a:ext cx="222137" cy="178259"/>
      </dsp:txXfrm>
    </dsp:sp>
    <dsp:sp modelId="{AD4CD23C-EE5F-4257-92C3-BA5AF29C1F8B}">
      <dsp:nvSpPr>
        <dsp:cNvPr id="0" name=""/>
        <dsp:cNvSpPr/>
      </dsp:nvSpPr>
      <dsp:spPr>
        <a:xfrm>
          <a:off x="3991208" y="1336001"/>
          <a:ext cx="1985700" cy="71949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Zastosowanie</a:t>
          </a:r>
        </a:p>
      </dsp:txBody>
      <dsp:txXfrm>
        <a:off x="4012281" y="1357074"/>
        <a:ext cx="1943554" cy="677344"/>
      </dsp:txXfrm>
    </dsp:sp>
    <dsp:sp modelId="{369E671C-C2A6-4B2F-BF9F-C6C94D1A1C06}">
      <dsp:nvSpPr>
        <dsp:cNvPr id="0" name=""/>
        <dsp:cNvSpPr/>
      </dsp:nvSpPr>
      <dsp:spPr>
        <a:xfrm rot="21541731">
          <a:off x="6000141" y="1526623"/>
          <a:ext cx="227347" cy="29709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6000146" y="1586621"/>
        <a:ext cx="159143" cy="178259"/>
      </dsp:txXfrm>
    </dsp:sp>
    <dsp:sp modelId="{9B1C0485-142D-4F77-836A-0EE44636F0DF}">
      <dsp:nvSpPr>
        <dsp:cNvPr id="0" name=""/>
        <dsp:cNvSpPr/>
      </dsp:nvSpPr>
      <dsp:spPr>
        <a:xfrm>
          <a:off x="6405805" y="1301761"/>
          <a:ext cx="1196375" cy="71949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Analiza</a:t>
          </a:r>
        </a:p>
      </dsp:txBody>
      <dsp:txXfrm>
        <a:off x="6426878" y="1322834"/>
        <a:ext cx="1154229" cy="677344"/>
      </dsp:txXfrm>
    </dsp:sp>
    <dsp:sp modelId="{63E31164-6F9F-4E12-978B-496923409EEE}">
      <dsp:nvSpPr>
        <dsp:cNvPr id="0" name=""/>
        <dsp:cNvSpPr/>
      </dsp:nvSpPr>
      <dsp:spPr>
        <a:xfrm rot="21578175">
          <a:off x="7805359" y="1507372"/>
          <a:ext cx="289663" cy="29709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7805360" y="1567068"/>
        <a:ext cx="202764" cy="178259"/>
      </dsp:txXfrm>
    </dsp:sp>
    <dsp:sp modelId="{452F72A1-6C03-4159-860E-C7DD78783747}">
      <dsp:nvSpPr>
        <dsp:cNvPr id="0" name=""/>
        <dsp:cNvSpPr/>
      </dsp:nvSpPr>
      <dsp:spPr>
        <a:xfrm>
          <a:off x="8148704" y="1290299"/>
          <a:ext cx="1321300" cy="71949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Synteza</a:t>
          </a:r>
        </a:p>
      </dsp:txBody>
      <dsp:txXfrm>
        <a:off x="8169777" y="1311372"/>
        <a:ext cx="1279154" cy="677344"/>
      </dsp:txXfrm>
    </dsp:sp>
    <dsp:sp modelId="{3F320C00-94EA-4894-BA33-D90E85618F9E}">
      <dsp:nvSpPr>
        <dsp:cNvPr id="0" name=""/>
        <dsp:cNvSpPr/>
      </dsp:nvSpPr>
      <dsp:spPr>
        <a:xfrm rot="11666">
          <a:off x="9638095" y="1504501"/>
          <a:ext cx="231623" cy="29709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9638095" y="1563803"/>
        <a:ext cx="162136" cy="178259"/>
      </dsp:txXfrm>
    </dsp:sp>
    <dsp:sp modelId="{DC85802B-14C7-42B5-BDFD-F4D9AB90517A}">
      <dsp:nvSpPr>
        <dsp:cNvPr id="0" name=""/>
        <dsp:cNvSpPr/>
      </dsp:nvSpPr>
      <dsp:spPr>
        <a:xfrm>
          <a:off x="9907028" y="1296811"/>
          <a:ext cx="1642083" cy="71949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Ewaluacja</a:t>
          </a:r>
        </a:p>
      </dsp:txBody>
      <dsp:txXfrm>
        <a:off x="9928101" y="1317884"/>
        <a:ext cx="1599937" cy="677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CA0AA-1C20-443E-88B0-AD138DA091EC}">
      <dsp:nvSpPr>
        <dsp:cNvPr id="0" name=""/>
        <dsp:cNvSpPr/>
      </dsp:nvSpPr>
      <dsp:spPr>
        <a:xfrm>
          <a:off x="10679" y="950809"/>
          <a:ext cx="1654498" cy="14114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kern="1200" dirty="0" err="1"/>
            <a:t>Otrzymy-wanie</a:t>
          </a:r>
          <a:endParaRPr lang="pl-PL" sz="2400" b="1" kern="1200" dirty="0"/>
        </a:p>
        <a:p>
          <a:pPr algn="l">
            <a:spcBef>
              <a:spcPct val="0"/>
            </a:spcBef>
            <a:buNone/>
          </a:pPr>
          <a:endParaRPr lang="pl-PL" sz="2400" b="1" kern="1200" dirty="0"/>
        </a:p>
      </dsp:txBody>
      <dsp:txXfrm>
        <a:off x="52020" y="992150"/>
        <a:ext cx="1571816" cy="1328812"/>
      </dsp:txXfrm>
    </dsp:sp>
    <dsp:sp modelId="{289047E2-692D-46FF-B7E2-5A0E49A585DB}">
      <dsp:nvSpPr>
        <dsp:cNvPr id="0" name=""/>
        <dsp:cNvSpPr/>
      </dsp:nvSpPr>
      <dsp:spPr>
        <a:xfrm>
          <a:off x="1830627" y="1451398"/>
          <a:ext cx="350753" cy="410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1830627" y="1533461"/>
        <a:ext cx="245527" cy="246189"/>
      </dsp:txXfrm>
    </dsp:sp>
    <dsp:sp modelId="{92FE445A-0500-4C8B-AD18-538D6D90F3C0}">
      <dsp:nvSpPr>
        <dsp:cNvPr id="0" name=""/>
        <dsp:cNvSpPr/>
      </dsp:nvSpPr>
      <dsp:spPr>
        <a:xfrm>
          <a:off x="2326977" y="950809"/>
          <a:ext cx="1654498" cy="14114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kern="1200" dirty="0" err="1"/>
            <a:t>Odpowia</a:t>
          </a:r>
          <a:r>
            <a:rPr lang="pl-PL" sz="2400" b="1" kern="1200" dirty="0"/>
            <a:t>-danie</a:t>
          </a:r>
        </a:p>
      </dsp:txBody>
      <dsp:txXfrm>
        <a:off x="2368318" y="992150"/>
        <a:ext cx="1571816" cy="1328812"/>
      </dsp:txXfrm>
    </dsp:sp>
    <dsp:sp modelId="{F7C18BEE-037E-42B1-9F22-DC8004C067B6}">
      <dsp:nvSpPr>
        <dsp:cNvPr id="0" name=""/>
        <dsp:cNvSpPr/>
      </dsp:nvSpPr>
      <dsp:spPr>
        <a:xfrm>
          <a:off x="4146925" y="1451398"/>
          <a:ext cx="350753" cy="410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4146925" y="1533461"/>
        <a:ext cx="245527" cy="246189"/>
      </dsp:txXfrm>
    </dsp:sp>
    <dsp:sp modelId="{5A30CC34-8C55-41AC-ABBC-CC415225ADA3}">
      <dsp:nvSpPr>
        <dsp:cNvPr id="0" name=""/>
        <dsp:cNvSpPr/>
      </dsp:nvSpPr>
      <dsp:spPr>
        <a:xfrm>
          <a:off x="4643275" y="950809"/>
          <a:ext cx="1654498" cy="1411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Wartościowanie</a:t>
          </a:r>
        </a:p>
      </dsp:txBody>
      <dsp:txXfrm>
        <a:off x="4684616" y="992150"/>
        <a:ext cx="1571816" cy="1328812"/>
      </dsp:txXfrm>
    </dsp:sp>
    <dsp:sp modelId="{3DB5EBC4-959F-4569-84D9-AD2AEC82ADE4}">
      <dsp:nvSpPr>
        <dsp:cNvPr id="0" name=""/>
        <dsp:cNvSpPr/>
      </dsp:nvSpPr>
      <dsp:spPr>
        <a:xfrm>
          <a:off x="6463223" y="1451398"/>
          <a:ext cx="350753" cy="410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6463223" y="1533461"/>
        <a:ext cx="245527" cy="246189"/>
      </dsp:txXfrm>
    </dsp:sp>
    <dsp:sp modelId="{E4D455E1-BACD-4EAD-B6FF-BC8FCAA16EBA}">
      <dsp:nvSpPr>
        <dsp:cNvPr id="0" name=""/>
        <dsp:cNvSpPr/>
      </dsp:nvSpPr>
      <dsp:spPr>
        <a:xfrm>
          <a:off x="6959573" y="950809"/>
          <a:ext cx="1654498" cy="14114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kern="1200" dirty="0" err="1"/>
            <a:t>Organizo-wanie</a:t>
          </a:r>
          <a:endParaRPr lang="pl-PL" sz="2400" b="1" kern="1200" dirty="0"/>
        </a:p>
      </dsp:txBody>
      <dsp:txXfrm>
        <a:off x="7000914" y="992150"/>
        <a:ext cx="1571816" cy="1328812"/>
      </dsp:txXfrm>
    </dsp:sp>
    <dsp:sp modelId="{EAFBABBF-7CF2-4163-BA43-CBC7330CB9E1}">
      <dsp:nvSpPr>
        <dsp:cNvPr id="0" name=""/>
        <dsp:cNvSpPr/>
      </dsp:nvSpPr>
      <dsp:spPr>
        <a:xfrm>
          <a:off x="8779521" y="1451398"/>
          <a:ext cx="350753" cy="410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8779521" y="1533461"/>
        <a:ext cx="245527" cy="246189"/>
      </dsp:txXfrm>
    </dsp:sp>
    <dsp:sp modelId="{C5EA90F0-1481-41B1-9597-5D0D2F65D9A5}">
      <dsp:nvSpPr>
        <dsp:cNvPr id="0" name=""/>
        <dsp:cNvSpPr/>
      </dsp:nvSpPr>
      <dsp:spPr>
        <a:xfrm>
          <a:off x="9275871" y="950809"/>
          <a:ext cx="1654498" cy="14114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kern="1200" dirty="0" err="1"/>
            <a:t>Charakte</a:t>
          </a:r>
          <a:r>
            <a:rPr lang="pl-PL" sz="2400" b="1" kern="1200" dirty="0"/>
            <a:t>-ryzowanie</a:t>
          </a:r>
        </a:p>
      </dsp:txBody>
      <dsp:txXfrm>
        <a:off x="9317212" y="992150"/>
        <a:ext cx="1571816" cy="13288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4120C-96B4-4144-A0CF-AA1395223423}">
      <dsp:nvSpPr>
        <dsp:cNvPr id="0" name=""/>
        <dsp:cNvSpPr/>
      </dsp:nvSpPr>
      <dsp:spPr>
        <a:xfrm>
          <a:off x="6019" y="501273"/>
          <a:ext cx="1277594" cy="23105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 err="1"/>
            <a:t>Percep-cja</a:t>
          </a:r>
          <a:endParaRPr lang="pl-PL" sz="2400" b="1" kern="1200" dirty="0"/>
        </a:p>
      </dsp:txBody>
      <dsp:txXfrm>
        <a:off x="43438" y="538692"/>
        <a:ext cx="1202756" cy="2235727"/>
      </dsp:txXfrm>
    </dsp:sp>
    <dsp:sp modelId="{3FAF333D-9748-4492-964D-73C485FC57E4}">
      <dsp:nvSpPr>
        <dsp:cNvPr id="0" name=""/>
        <dsp:cNvSpPr/>
      </dsp:nvSpPr>
      <dsp:spPr>
        <a:xfrm>
          <a:off x="1411372" y="1498134"/>
          <a:ext cx="270849" cy="316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/>
        </a:p>
      </dsp:txBody>
      <dsp:txXfrm>
        <a:off x="1411372" y="1561503"/>
        <a:ext cx="189594" cy="190105"/>
      </dsp:txXfrm>
    </dsp:sp>
    <dsp:sp modelId="{4FC25AD2-A099-4C4C-BAC3-4CDE1AC3CF95}">
      <dsp:nvSpPr>
        <dsp:cNvPr id="0" name=""/>
        <dsp:cNvSpPr/>
      </dsp:nvSpPr>
      <dsp:spPr>
        <a:xfrm>
          <a:off x="1794650" y="501273"/>
          <a:ext cx="1277594" cy="2310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Nasta-wianie</a:t>
          </a:r>
        </a:p>
      </dsp:txBody>
      <dsp:txXfrm>
        <a:off x="1832069" y="538692"/>
        <a:ext cx="1202756" cy="2235727"/>
      </dsp:txXfrm>
    </dsp:sp>
    <dsp:sp modelId="{EDBBB7BC-B248-4FCA-9942-4698A6369C7D}">
      <dsp:nvSpPr>
        <dsp:cNvPr id="0" name=""/>
        <dsp:cNvSpPr/>
      </dsp:nvSpPr>
      <dsp:spPr>
        <a:xfrm>
          <a:off x="3201753" y="1498134"/>
          <a:ext cx="274557" cy="316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/>
        </a:p>
      </dsp:txBody>
      <dsp:txXfrm>
        <a:off x="3201753" y="1561503"/>
        <a:ext cx="192190" cy="190105"/>
      </dsp:txXfrm>
    </dsp:sp>
    <dsp:sp modelId="{865C63D3-42F4-460E-8F3F-863D9BFE39D8}">
      <dsp:nvSpPr>
        <dsp:cNvPr id="0" name=""/>
        <dsp:cNvSpPr/>
      </dsp:nvSpPr>
      <dsp:spPr>
        <a:xfrm>
          <a:off x="3590278" y="501273"/>
          <a:ext cx="1277594" cy="23105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 err="1"/>
            <a:t>Reago-wanie</a:t>
          </a:r>
          <a:endParaRPr lang="pl-PL" sz="2400" b="1" kern="1200" dirty="0"/>
        </a:p>
      </dsp:txBody>
      <dsp:txXfrm>
        <a:off x="3627697" y="538692"/>
        <a:ext cx="1202756" cy="2235727"/>
      </dsp:txXfrm>
    </dsp:sp>
    <dsp:sp modelId="{4120FDD4-5F04-4876-B3F0-6CBF1F9EB6BA}">
      <dsp:nvSpPr>
        <dsp:cNvPr id="0" name=""/>
        <dsp:cNvSpPr/>
      </dsp:nvSpPr>
      <dsp:spPr>
        <a:xfrm>
          <a:off x="4993882" y="1498134"/>
          <a:ext cx="267141" cy="316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/>
        </a:p>
      </dsp:txBody>
      <dsp:txXfrm>
        <a:off x="4993882" y="1561503"/>
        <a:ext cx="186999" cy="190105"/>
      </dsp:txXfrm>
    </dsp:sp>
    <dsp:sp modelId="{2573CD5B-12BC-42DB-8D94-28DAD1ED4567}">
      <dsp:nvSpPr>
        <dsp:cNvPr id="0" name=""/>
        <dsp:cNvSpPr/>
      </dsp:nvSpPr>
      <dsp:spPr>
        <a:xfrm>
          <a:off x="5371913" y="501273"/>
          <a:ext cx="1277594" cy="23105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 err="1"/>
            <a:t>Mecha-nizm</a:t>
          </a:r>
          <a:endParaRPr lang="pl-PL" sz="2400" b="1" kern="1200" dirty="0"/>
        </a:p>
      </dsp:txBody>
      <dsp:txXfrm>
        <a:off x="5409332" y="538692"/>
        <a:ext cx="1202756" cy="2235727"/>
      </dsp:txXfrm>
    </dsp:sp>
    <dsp:sp modelId="{2FE9DE81-F7CF-474D-9E6E-C71631C5C679}">
      <dsp:nvSpPr>
        <dsp:cNvPr id="0" name=""/>
        <dsp:cNvSpPr/>
      </dsp:nvSpPr>
      <dsp:spPr>
        <a:xfrm rot="47838">
          <a:off x="6777254" y="1510687"/>
          <a:ext cx="270876" cy="316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/>
        </a:p>
      </dsp:txBody>
      <dsp:txXfrm>
        <a:off x="6777258" y="1573491"/>
        <a:ext cx="189613" cy="190105"/>
      </dsp:txXfrm>
    </dsp:sp>
    <dsp:sp modelId="{D74384CA-AC38-4767-A769-122B2E5C6D77}">
      <dsp:nvSpPr>
        <dsp:cNvPr id="0" name=""/>
        <dsp:cNvSpPr/>
      </dsp:nvSpPr>
      <dsp:spPr>
        <a:xfrm>
          <a:off x="7160545" y="527775"/>
          <a:ext cx="1509132" cy="23105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 err="1"/>
            <a:t>Komple-eksowe</a:t>
          </a:r>
          <a:r>
            <a:rPr lang="pl-PL" sz="2400" b="1" kern="1200" dirty="0"/>
            <a:t> lub jawne </a:t>
          </a:r>
          <a:r>
            <a:rPr lang="pl-PL" sz="2400" b="1" kern="1200" dirty="0" err="1"/>
            <a:t>reago-wanie</a:t>
          </a:r>
          <a:endParaRPr lang="pl-PL" sz="2400" b="1" kern="1200" dirty="0"/>
        </a:p>
      </dsp:txBody>
      <dsp:txXfrm>
        <a:off x="7204746" y="571976"/>
        <a:ext cx="1420730" cy="2222163"/>
      </dsp:txXfrm>
    </dsp:sp>
    <dsp:sp modelId="{3DE83FBE-B6E0-478C-A47F-8CCDF7807490}">
      <dsp:nvSpPr>
        <dsp:cNvPr id="0" name=""/>
        <dsp:cNvSpPr/>
      </dsp:nvSpPr>
      <dsp:spPr>
        <a:xfrm rot="21552162">
          <a:off x="8797424" y="1510473"/>
          <a:ext cx="270876" cy="316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/>
        </a:p>
      </dsp:txBody>
      <dsp:txXfrm>
        <a:off x="8797428" y="1574407"/>
        <a:ext cx="189613" cy="190105"/>
      </dsp:txXfrm>
    </dsp:sp>
    <dsp:sp modelId="{99E9B63C-C8C3-49A6-9665-F0BF49FB8B27}">
      <dsp:nvSpPr>
        <dsp:cNvPr id="0" name=""/>
        <dsp:cNvSpPr/>
      </dsp:nvSpPr>
      <dsp:spPr>
        <a:xfrm>
          <a:off x="9180715" y="501273"/>
          <a:ext cx="1277594" cy="23105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 err="1"/>
            <a:t>Adap-tacja</a:t>
          </a:r>
          <a:endParaRPr lang="pl-PL" sz="2400" b="1" kern="1200" dirty="0"/>
        </a:p>
      </dsp:txBody>
      <dsp:txXfrm>
        <a:off x="9218134" y="538692"/>
        <a:ext cx="1202756" cy="2235727"/>
      </dsp:txXfrm>
    </dsp:sp>
    <dsp:sp modelId="{8C7028F0-69D4-4B67-91A4-A1AE4CB6E33F}">
      <dsp:nvSpPr>
        <dsp:cNvPr id="0" name=""/>
        <dsp:cNvSpPr/>
      </dsp:nvSpPr>
      <dsp:spPr>
        <a:xfrm>
          <a:off x="10586068" y="1498134"/>
          <a:ext cx="270849" cy="316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/>
        </a:p>
      </dsp:txBody>
      <dsp:txXfrm>
        <a:off x="10586068" y="1561503"/>
        <a:ext cx="189594" cy="190105"/>
      </dsp:txXfrm>
    </dsp:sp>
    <dsp:sp modelId="{8A497084-7C9F-4FE4-BDAC-C08E09222691}">
      <dsp:nvSpPr>
        <dsp:cNvPr id="0" name=""/>
        <dsp:cNvSpPr/>
      </dsp:nvSpPr>
      <dsp:spPr>
        <a:xfrm>
          <a:off x="10969346" y="501273"/>
          <a:ext cx="1277594" cy="2310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 err="1"/>
            <a:t>Orygi-nalność</a:t>
          </a:r>
          <a:endParaRPr lang="pl-PL" sz="2400" b="1" kern="1200" dirty="0"/>
        </a:p>
      </dsp:txBody>
      <dsp:txXfrm>
        <a:off x="11006765" y="538692"/>
        <a:ext cx="1202756" cy="22357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3CFE9-36C3-4AB5-A4C5-D7EA125FCC7C}">
      <dsp:nvSpPr>
        <dsp:cNvPr id="0" name=""/>
        <dsp:cNvSpPr/>
      </dsp:nvSpPr>
      <dsp:spPr>
        <a:xfrm>
          <a:off x="0" y="1527"/>
          <a:ext cx="9043540" cy="51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Metoda sytuacyjna</a:t>
          </a:r>
        </a:p>
      </dsp:txBody>
      <dsp:txXfrm>
        <a:off x="25099" y="26626"/>
        <a:ext cx="8993342" cy="463962"/>
      </dsp:txXfrm>
    </dsp:sp>
    <dsp:sp modelId="{70E359D5-89E1-43FD-9668-E04776AB17CD}">
      <dsp:nvSpPr>
        <dsp:cNvPr id="0" name=""/>
        <dsp:cNvSpPr/>
      </dsp:nvSpPr>
      <dsp:spPr>
        <a:xfrm>
          <a:off x="0" y="528344"/>
          <a:ext cx="9043540" cy="51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Gry dydaktyczne</a:t>
          </a:r>
        </a:p>
      </dsp:txBody>
      <dsp:txXfrm>
        <a:off x="25099" y="553443"/>
        <a:ext cx="8993342" cy="463962"/>
      </dsp:txXfrm>
    </dsp:sp>
    <dsp:sp modelId="{262D2B77-2F6B-4BAF-8065-B383E7792903}">
      <dsp:nvSpPr>
        <dsp:cNvPr id="0" name=""/>
        <dsp:cNvSpPr/>
      </dsp:nvSpPr>
      <dsp:spPr>
        <a:xfrm>
          <a:off x="0" y="1042504"/>
          <a:ext cx="9043540" cy="29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13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000" kern="1200" dirty="0"/>
            <a:t>symulacyjne, decyzyjne, psychologiczne</a:t>
          </a:r>
        </a:p>
      </dsp:txBody>
      <dsp:txXfrm>
        <a:off x="0" y="1042504"/>
        <a:ext cx="9043540" cy="291093"/>
      </dsp:txXfrm>
    </dsp:sp>
    <dsp:sp modelId="{AA4F30D7-9245-4DED-B0A0-33422154A67D}">
      <dsp:nvSpPr>
        <dsp:cNvPr id="0" name=""/>
        <dsp:cNvSpPr/>
      </dsp:nvSpPr>
      <dsp:spPr>
        <a:xfrm>
          <a:off x="0" y="1333597"/>
          <a:ext cx="9043540" cy="51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Inscenizacja</a:t>
          </a:r>
        </a:p>
      </dsp:txBody>
      <dsp:txXfrm>
        <a:off x="25099" y="1358696"/>
        <a:ext cx="8993342" cy="463962"/>
      </dsp:txXfrm>
    </dsp:sp>
    <dsp:sp modelId="{B936394B-A7DE-4FE7-A5B3-25F3B071A5F3}">
      <dsp:nvSpPr>
        <dsp:cNvPr id="0" name=""/>
        <dsp:cNvSpPr/>
      </dsp:nvSpPr>
      <dsp:spPr>
        <a:xfrm>
          <a:off x="0" y="1860414"/>
          <a:ext cx="9043540" cy="514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Seminarium</a:t>
          </a:r>
        </a:p>
      </dsp:txBody>
      <dsp:txXfrm>
        <a:off x="25099" y="1885513"/>
        <a:ext cx="8993342" cy="463962"/>
      </dsp:txXfrm>
    </dsp:sp>
    <dsp:sp modelId="{F9EC5E04-8B08-43FB-BC66-E1A64BF833FD}">
      <dsp:nvSpPr>
        <dsp:cNvPr id="0" name=""/>
        <dsp:cNvSpPr/>
      </dsp:nvSpPr>
      <dsp:spPr>
        <a:xfrm>
          <a:off x="0" y="2387230"/>
          <a:ext cx="9043540" cy="5141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Metoda przypadków</a:t>
          </a:r>
        </a:p>
      </dsp:txBody>
      <dsp:txXfrm>
        <a:off x="25099" y="2412329"/>
        <a:ext cx="8993342" cy="463962"/>
      </dsp:txXfrm>
    </dsp:sp>
    <dsp:sp modelId="{B435EB21-0A2F-48E2-A324-5736443EA5E3}">
      <dsp:nvSpPr>
        <dsp:cNvPr id="0" name=""/>
        <dsp:cNvSpPr/>
      </dsp:nvSpPr>
      <dsp:spPr>
        <a:xfrm>
          <a:off x="0" y="2914047"/>
          <a:ext cx="9043540" cy="51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Dyskusja dydaktyczna</a:t>
          </a:r>
        </a:p>
      </dsp:txBody>
      <dsp:txXfrm>
        <a:off x="25099" y="2939146"/>
        <a:ext cx="8993342" cy="463962"/>
      </dsp:txXfrm>
    </dsp:sp>
    <dsp:sp modelId="{F8906518-C9D3-4986-AB6D-66BD00E35D12}">
      <dsp:nvSpPr>
        <dsp:cNvPr id="0" name=""/>
        <dsp:cNvSpPr/>
      </dsp:nvSpPr>
      <dsp:spPr>
        <a:xfrm>
          <a:off x="0" y="3428207"/>
          <a:ext cx="9043540" cy="536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13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000" kern="1200" dirty="0"/>
            <a:t>związane z wykładem, okrągłego stołu, wielokrotna, burza mózgów, panelowa, </a:t>
          </a:r>
          <a:r>
            <a:rPr lang="pl-PL" sz="2000" kern="1200" dirty="0" err="1"/>
            <a:t>metaplan</a:t>
          </a:r>
          <a:endParaRPr lang="pl-PL" sz="2000" kern="1200" dirty="0"/>
        </a:p>
      </dsp:txBody>
      <dsp:txXfrm>
        <a:off x="0" y="3428207"/>
        <a:ext cx="9043540" cy="5367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CDD81-550D-4FDD-8A71-3CD2BC87ED4C}">
      <dsp:nvSpPr>
        <dsp:cNvPr id="0" name=""/>
        <dsp:cNvSpPr/>
      </dsp:nvSpPr>
      <dsp:spPr>
        <a:xfrm>
          <a:off x="0" y="0"/>
          <a:ext cx="9022719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Nauczyciel – jedyne źródło informacji</a:t>
          </a:r>
        </a:p>
      </dsp:txBody>
      <dsp:txXfrm>
        <a:off x="26930" y="26930"/>
        <a:ext cx="8968859" cy="497795"/>
      </dsp:txXfrm>
    </dsp:sp>
    <dsp:sp modelId="{5B84334E-11AE-4EF4-8230-505B0CFA27DC}">
      <dsp:nvSpPr>
        <dsp:cNvPr id="0" name=""/>
        <dsp:cNvSpPr/>
      </dsp:nvSpPr>
      <dsp:spPr>
        <a:xfrm>
          <a:off x="0" y="584577"/>
          <a:ext cx="9022719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47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„podaje” informacje uczniowi</a:t>
          </a:r>
        </a:p>
      </dsp:txBody>
      <dsp:txXfrm>
        <a:off x="0" y="584577"/>
        <a:ext cx="9022719" cy="380880"/>
      </dsp:txXfrm>
    </dsp:sp>
    <dsp:sp modelId="{AA9AF798-8136-4C2B-BB99-26ECD7E7990E}">
      <dsp:nvSpPr>
        <dsp:cNvPr id="0" name=""/>
        <dsp:cNvSpPr/>
      </dsp:nvSpPr>
      <dsp:spPr>
        <a:xfrm>
          <a:off x="0" y="892789"/>
          <a:ext cx="9022719" cy="5516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Tutor</a:t>
          </a:r>
        </a:p>
      </dsp:txBody>
      <dsp:txXfrm>
        <a:off x="26930" y="919719"/>
        <a:ext cx="8968859" cy="497795"/>
      </dsp:txXfrm>
    </dsp:sp>
    <dsp:sp modelId="{961A762D-0229-4A11-BDEE-3BAF6546A625}">
      <dsp:nvSpPr>
        <dsp:cNvPr id="0" name=""/>
        <dsp:cNvSpPr/>
      </dsp:nvSpPr>
      <dsp:spPr>
        <a:xfrm>
          <a:off x="0" y="1517112"/>
          <a:ext cx="9022719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47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wspiera, doradza i motywuje ucznia w procesie uczenia się</a:t>
          </a:r>
        </a:p>
      </dsp:txBody>
      <dsp:txXfrm>
        <a:off x="0" y="1517112"/>
        <a:ext cx="9022719" cy="380880"/>
      </dsp:txXfrm>
    </dsp:sp>
    <dsp:sp modelId="{DF7E4E9D-DEFC-4A28-AB53-72D95EBE18A6}">
      <dsp:nvSpPr>
        <dsp:cNvPr id="0" name=""/>
        <dsp:cNvSpPr/>
      </dsp:nvSpPr>
      <dsp:spPr>
        <a:xfrm>
          <a:off x="0" y="1897992"/>
          <a:ext cx="9022719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Mentor</a:t>
          </a:r>
        </a:p>
      </dsp:txBody>
      <dsp:txXfrm>
        <a:off x="26930" y="1924922"/>
        <a:ext cx="8968859" cy="497795"/>
      </dsp:txXfrm>
    </dsp:sp>
    <dsp:sp modelId="{5D8F460D-9C1F-4377-99A6-71A75EAA289E}">
      <dsp:nvSpPr>
        <dsp:cNvPr id="0" name=""/>
        <dsp:cNvSpPr/>
      </dsp:nvSpPr>
      <dsp:spPr>
        <a:xfrm>
          <a:off x="0" y="2449647"/>
          <a:ext cx="9022719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47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motywuje ucznia do rozwoju ukazując własne doświadczenie, uczeń podąża za mentorem</a:t>
          </a:r>
        </a:p>
      </dsp:txBody>
      <dsp:txXfrm>
        <a:off x="0" y="2449647"/>
        <a:ext cx="9022719" cy="380880"/>
      </dsp:txXfrm>
    </dsp:sp>
    <dsp:sp modelId="{39B755DF-4917-4E07-8900-26BEDCEFEA3C}">
      <dsp:nvSpPr>
        <dsp:cNvPr id="0" name=""/>
        <dsp:cNvSpPr/>
      </dsp:nvSpPr>
      <dsp:spPr>
        <a:xfrm>
          <a:off x="0" y="2830527"/>
          <a:ext cx="9022719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/>
            <a:t>Coach</a:t>
          </a:r>
          <a:endParaRPr lang="pl-PL" sz="2300" kern="1200" dirty="0"/>
        </a:p>
      </dsp:txBody>
      <dsp:txXfrm>
        <a:off x="26930" y="2857457"/>
        <a:ext cx="8968859" cy="497795"/>
      </dsp:txXfrm>
    </dsp:sp>
    <dsp:sp modelId="{D3665F7D-127A-40DE-AE8D-B28C8A4175B5}">
      <dsp:nvSpPr>
        <dsp:cNvPr id="0" name=""/>
        <dsp:cNvSpPr/>
      </dsp:nvSpPr>
      <dsp:spPr>
        <a:xfrm>
          <a:off x="0" y="3382182"/>
          <a:ext cx="9022719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47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nawiązuje relację z uczniem i stymuluje go do podjęcia decyzji o rozwoju jego wiedzy</a:t>
          </a:r>
        </a:p>
      </dsp:txBody>
      <dsp:txXfrm>
        <a:off x="0" y="3382182"/>
        <a:ext cx="9022719" cy="380880"/>
      </dsp:txXfrm>
    </dsp:sp>
    <dsp:sp modelId="{5949D08C-AACC-417F-AD84-E71E52F705E7}">
      <dsp:nvSpPr>
        <dsp:cNvPr id="0" name=""/>
        <dsp:cNvSpPr/>
      </dsp:nvSpPr>
      <dsp:spPr>
        <a:xfrm>
          <a:off x="0" y="3763062"/>
          <a:ext cx="9022719" cy="5516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/>
            <a:t>Facilitator</a:t>
          </a:r>
          <a:endParaRPr lang="pl-PL" sz="2300" kern="1200" dirty="0"/>
        </a:p>
      </dsp:txBody>
      <dsp:txXfrm>
        <a:off x="26930" y="3789992"/>
        <a:ext cx="8968859" cy="497795"/>
      </dsp:txXfrm>
    </dsp:sp>
    <dsp:sp modelId="{ECD1C595-0D8F-4EBC-9B0E-66F1C9E06E08}">
      <dsp:nvSpPr>
        <dsp:cNvPr id="0" name=""/>
        <dsp:cNvSpPr/>
      </dsp:nvSpPr>
      <dsp:spPr>
        <a:xfrm>
          <a:off x="0" y="4314717"/>
          <a:ext cx="9022719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47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tworzy właściwe warunki i atmosferę w procesie doświadczania, odkrywania, uczenia się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1800" kern="1200" dirty="0"/>
        </a:p>
      </dsp:txBody>
      <dsp:txXfrm>
        <a:off x="0" y="4314717"/>
        <a:ext cx="9022719" cy="6189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55594-E9E7-4708-A50C-F48E050AE0E7}">
      <dsp:nvSpPr>
        <dsp:cNvPr id="0" name=""/>
        <dsp:cNvSpPr/>
      </dsp:nvSpPr>
      <dsp:spPr>
        <a:xfrm>
          <a:off x="0" y="232777"/>
          <a:ext cx="2539999" cy="152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relacje nauczyciel–uczeń</a:t>
          </a:r>
        </a:p>
      </dsp:txBody>
      <dsp:txXfrm>
        <a:off x="0" y="232777"/>
        <a:ext cx="2539999" cy="1524000"/>
      </dsp:txXfrm>
    </dsp:sp>
    <dsp:sp modelId="{53CB67A8-27FC-479B-B4E6-A1A6A84A39BE}">
      <dsp:nvSpPr>
        <dsp:cNvPr id="0" name=""/>
        <dsp:cNvSpPr/>
      </dsp:nvSpPr>
      <dsp:spPr>
        <a:xfrm>
          <a:off x="2794000" y="232777"/>
          <a:ext cx="2539999" cy="1524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praca zespołowa </a:t>
          </a:r>
        </a:p>
      </dsp:txBody>
      <dsp:txXfrm>
        <a:off x="2794000" y="232777"/>
        <a:ext cx="2539999" cy="1524000"/>
      </dsp:txXfrm>
    </dsp:sp>
    <dsp:sp modelId="{801CE6F9-02C2-4D55-94FE-23D3D1A5B5A1}">
      <dsp:nvSpPr>
        <dsp:cNvPr id="0" name=""/>
        <dsp:cNvSpPr/>
      </dsp:nvSpPr>
      <dsp:spPr>
        <a:xfrm>
          <a:off x="5587999" y="232777"/>
          <a:ext cx="2539999" cy="1524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odpowiednio dobrane metody kształcenia </a:t>
          </a:r>
        </a:p>
      </dsp:txBody>
      <dsp:txXfrm>
        <a:off x="5587999" y="232777"/>
        <a:ext cx="2539999" cy="1524000"/>
      </dsp:txXfrm>
    </dsp:sp>
    <dsp:sp modelId="{EA61798A-2750-4C11-8CCD-A8A908774FB4}">
      <dsp:nvSpPr>
        <dsp:cNvPr id="0" name=""/>
        <dsp:cNvSpPr/>
      </dsp:nvSpPr>
      <dsp:spPr>
        <a:xfrm>
          <a:off x="1397000" y="2010777"/>
          <a:ext cx="2539999" cy="1524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indywidualizacja nauczania</a:t>
          </a:r>
        </a:p>
      </dsp:txBody>
      <dsp:txXfrm>
        <a:off x="1397000" y="2010777"/>
        <a:ext cx="2539999" cy="1524000"/>
      </dsp:txXfrm>
    </dsp:sp>
    <dsp:sp modelId="{F64F7D10-543F-4092-A678-029317C9D381}">
      <dsp:nvSpPr>
        <dsp:cNvPr id="0" name=""/>
        <dsp:cNvSpPr/>
      </dsp:nvSpPr>
      <dsp:spPr>
        <a:xfrm>
          <a:off x="4191000" y="2010777"/>
          <a:ext cx="2539999" cy="1524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odpowiednia organizacja przestrzeni szkolnej</a:t>
          </a:r>
        </a:p>
      </dsp:txBody>
      <dsp:txXfrm>
        <a:off x="4191000" y="2010777"/>
        <a:ext cx="2539999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6E9B1-CCD3-4CEE-A225-84841EDC70DF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976A1-F838-4FF2-BA7E-47B1ED2E2A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010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506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8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1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 descr="zalacznik">
            <a:extLst>
              <a:ext uri="{FF2B5EF4-FFF2-40B4-BE49-F238E27FC236}">
                <a16:creationId xmlns:a16="http://schemas.microsoft.com/office/drawing/2014/main" id="{DC1B59EF-BAA5-407F-BF96-BBA0F58CDD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40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4AD5E016-3D3E-4CF1-94C4-87F7B75C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BE99C513-D147-4112-9B54-E749BCA12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483CCB6A-43C5-4DEC-8C79-FE28111F4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908818"/>
      </p:ext>
    </p:extLst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29767F-2048-449F-8687-2FC2F234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CD929D-23E6-49C0-8835-379BD536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500A2E-1540-48DB-A2EC-DE53F6BA3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464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AB3A6B-4DB7-4834-A19D-175CAF080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868FCD-6829-403F-846C-AE5B5F38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6B52C1-7FF7-4F99-999E-772E4EF7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9797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8">
            <a:extLst>
              <a:ext uri="{FF2B5EF4-FFF2-40B4-BE49-F238E27FC236}">
                <a16:creationId xmlns:a16="http://schemas.microsoft.com/office/drawing/2014/main" id="{A0C1B1FD-2837-49BC-BCAB-761CAAE8E1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67700" y="6381750"/>
            <a:ext cx="2844800" cy="369888"/>
          </a:xfrm>
        </p:spPr>
        <p:txBody>
          <a:bodyPr lIns="45719" tIns="45719" rIns="45719" bIns="45719" anchor="t"/>
          <a:lstStyle>
            <a:lvl1pPr marL="0" indent="16669" algn="l" defTabSz="914114">
              <a:defRPr sz="180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45998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6DF225ED-D631-4AAB-BBA2-C614C9DC8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400"/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F0C0AFE6-CCFC-4163-9CDC-1E7FBC682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1351" y="3025775"/>
            <a:ext cx="146896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40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6DBF59A-3DC6-451E-B290-BF4DF1744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3" y="3219451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40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F1BA218-3EA5-494A-90AF-19EE33381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231"/>
            <a:ext cx="184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40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FB4327E-DC1A-4EC9-9028-DEDC0648D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48777"/>
            <a:ext cx="184731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pl-PL" altLang="pl-PL" sz="900"/>
            </a:br>
            <a:endParaRPr lang="pl-PL" altLang="pl-PL" sz="240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400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ED31AA7-6A9E-4730-BA2F-0B06DC653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346628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40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40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F267B6FA-2A13-4779-B201-1712BAD55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6884"/>
            <a:ext cx="53604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000" dirty="0">
                <a:ea typeface="Times New Roman" pitchFamily="18" charset="0"/>
              </a:rPr>
              <a:t>	</a:t>
            </a:r>
            <a:endParaRPr lang="pl-PL" altLang="pl-PL" sz="9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400" dirty="0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F43F586F-F1CE-4626-9111-D38D095B9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319" y="2436169"/>
            <a:ext cx="184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400"/>
          </a:p>
        </p:txBody>
      </p:sp>
      <p:pic>
        <p:nvPicPr>
          <p:cNvPr id="10" name="Obraz 19" descr="lider goły.jpg">
            <a:extLst>
              <a:ext uri="{FF2B5EF4-FFF2-40B4-BE49-F238E27FC236}">
                <a16:creationId xmlns:a16="http://schemas.microsoft.com/office/drawing/2014/main" id="{8C3936FF-8FBC-477C-8C0E-300CD211B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218" y="5981700"/>
            <a:ext cx="4021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964994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336054"/>
            <a:ext cx="10515600" cy="9207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48880"/>
            <a:ext cx="10515600" cy="345502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BC17FC-1F4F-4F27-8801-0FBC594D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3ABC31-20B9-4102-A74C-87509F1EA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6B8EC0-09B2-426A-9FC4-A477461A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395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2F3570-C6EF-4005-A8AF-CE8220798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DE43ADF-892C-4863-988C-79AE6A451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0D027C-041A-421D-B9E9-D1C120A17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806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150144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2051050"/>
            <a:ext cx="5181600" cy="37084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2051050"/>
            <a:ext cx="5181600" cy="37084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C4A63399-B4A9-423F-8E36-466CEB3E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02A00189-1DD6-4341-9202-EDA48B642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9CA5DEBE-498F-49C7-841E-B7AB94F9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037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E1D6F225-9685-4A72-B9F4-C9B270EF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60898609-4996-46C6-9190-170BB7BC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5A799CA8-0902-41AD-A2A5-1701B62A1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301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92177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05CF5B0-5012-4CC7-92F7-EE681A488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F78E9FA-8B71-4717-A82C-2E45A416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5C96756-EB14-442D-8066-E1CFF869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79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576C303B-7921-445D-910D-E0DD25CB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F6902D85-5673-4EAB-8ED8-64230013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D1282692-D51F-4836-B234-9991C936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904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99E3548B-5582-4D78-B703-CF852BAD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FB70F2A7-71A5-4C5B-B821-3BA848C48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EA51C193-2925-405E-92C7-833373BE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65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23ADFE38-FF66-4A58-8CBD-6908C30C2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0869D8EF-677D-437B-8050-B4709BF5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0E8B1F67-DEA8-4173-9E02-3C590A65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577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84B20E9B-3AA0-45AF-B0F8-166B923228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21267" y="1244601"/>
            <a:ext cx="105156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62FA725-8B2B-4CB4-9E7F-53CA19B2C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52701"/>
            <a:ext cx="10515600" cy="326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E0B658-418A-4759-9C70-BF88B3FF1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CC4F7D1-2637-464A-9B8E-649224613AE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690B5B-A697-49EE-A1ED-A93551AEE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F79A27-092E-4C6E-8D31-F5189E001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1AC33D8-1518-4B2D-AB35-5D4741B665E8}" type="slidenum">
              <a:rPr lang="pl-PL" smtClean="0"/>
              <a:t>‹#›</a:t>
            </a:fld>
            <a:endParaRPr lang="pl-PL"/>
          </a:p>
        </p:txBody>
      </p:sp>
      <p:pic>
        <p:nvPicPr>
          <p:cNvPr id="1031" name="Obraz 6">
            <a:extLst>
              <a:ext uri="{FF2B5EF4-FFF2-40B4-BE49-F238E27FC236}">
                <a16:creationId xmlns:a16="http://schemas.microsoft.com/office/drawing/2014/main" id="{F038B71C-DD11-4796-B892-F1B4F85D3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82551"/>
            <a:ext cx="731943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az 7">
            <a:extLst>
              <a:ext uri="{FF2B5EF4-FFF2-40B4-BE49-F238E27FC236}">
                <a16:creationId xmlns:a16="http://schemas.microsoft.com/office/drawing/2014/main" id="{883F24B8-7F27-447C-8B03-F7F0CA204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34" y="5815014"/>
            <a:ext cx="73279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1499EC8B-24FF-47F4-8CBF-0E98764D1FA2}"/>
              </a:ext>
            </a:extLst>
          </p:cNvPr>
          <p:cNvSpPr txBox="1">
            <a:spLocks/>
          </p:cNvSpPr>
          <p:nvPr/>
        </p:nvSpPr>
        <p:spPr>
          <a:xfrm>
            <a:off x="719667" y="417514"/>
            <a:ext cx="10481733" cy="11144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br>
              <a:rPr lang="pl-PL" sz="750" dirty="0"/>
            </a:br>
            <a:br>
              <a:rPr lang="pl-PL" sz="750" dirty="0"/>
            </a:br>
            <a:br>
              <a:rPr lang="pl-PL" sz="750" dirty="0"/>
            </a:br>
            <a:br>
              <a:rPr lang="pl-PL" sz="750" dirty="0"/>
            </a:br>
            <a:br>
              <a:rPr lang="pl-PL" sz="750" dirty="0"/>
            </a:br>
            <a:br>
              <a:rPr lang="pl-PL" sz="750" dirty="0"/>
            </a:br>
            <a:r>
              <a:rPr lang="pl-PL" sz="900" i="1" dirty="0"/>
              <a:t>DOSKONALENIE TRENERÓW WSPOMAGANIA OŚWIATY  </a:t>
            </a:r>
            <a:r>
              <a:rPr lang="pl-PL" sz="900" dirty="0"/>
              <a:t>POWR.02.10.00-00-7015/17</a:t>
            </a:r>
          </a:p>
        </p:txBody>
      </p:sp>
    </p:spTree>
    <p:extLst>
      <p:ext uri="{BB962C8B-B14F-4D97-AF65-F5344CB8AC3E}">
        <p14:creationId xmlns:p14="http://schemas.microsoft.com/office/powerpoint/2010/main" val="17814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zoom dir="in"/>
  </p:transition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innovation-invention-boy-idea-151833/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tore.eu/download/Strategia_Ksztalcenia_Wyprzedzajacego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FC965A-BC1F-4A53-B782-AAD3525B2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16359"/>
            <a:ext cx="9144000" cy="1293603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pl-PL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kształcenia</a:t>
            </a:r>
          </a:p>
        </p:txBody>
      </p:sp>
    </p:spTree>
    <p:extLst>
      <p:ext uri="{BB962C8B-B14F-4D97-AF65-F5344CB8AC3E}">
        <p14:creationId xmlns:p14="http://schemas.microsoft.com/office/powerpoint/2010/main" val="3545529009"/>
      </p:ext>
    </p:extLst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4B138FBA-C881-4204-B044-84E21FCB27C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73050" y="1495129"/>
          <a:ext cx="11557000" cy="331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F7E26A44-77A5-4759-AC89-25AEA3F40621}"/>
              </a:ext>
            </a:extLst>
          </p:cNvPr>
          <p:cNvSpPr txBox="1"/>
          <p:nvPr/>
        </p:nvSpPr>
        <p:spPr>
          <a:xfrm>
            <a:off x="838200" y="1364213"/>
            <a:ext cx="334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/>
              <a:t>Sfera poznawcza</a:t>
            </a:r>
          </a:p>
        </p:txBody>
      </p:sp>
      <p:sp>
        <p:nvSpPr>
          <p:cNvPr id="12" name="Prostokąt: zagięty narożnik 11">
            <a:extLst>
              <a:ext uri="{FF2B5EF4-FFF2-40B4-BE49-F238E27FC236}">
                <a16:creationId xmlns:a16="http://schemas.microsoft.com/office/drawing/2014/main" id="{611A2B18-7675-4A55-84BB-689B0AFBC0B1}"/>
              </a:ext>
            </a:extLst>
          </p:cNvPr>
          <p:cNvSpPr/>
          <p:nvPr/>
        </p:nvSpPr>
        <p:spPr>
          <a:xfrm>
            <a:off x="273050" y="4029455"/>
            <a:ext cx="11645900" cy="1093725"/>
          </a:xfrm>
          <a:prstGeom prst="foldedCorner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Obejmuje wiedzę, rozumienie </a:t>
            </a:r>
            <a:br>
              <a:rPr lang="pl-PL" sz="2400" b="1" dirty="0"/>
            </a:br>
            <a:r>
              <a:rPr lang="pl-PL" sz="2400" b="1" dirty="0"/>
              <a:t>i krytyczne myślenie.</a:t>
            </a:r>
          </a:p>
        </p:txBody>
      </p:sp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BC223E86-79B7-41E4-B4D4-008BEB560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515981"/>
              </p:ext>
            </p:extLst>
          </p:nvPr>
        </p:nvGraphicFramePr>
        <p:xfrm>
          <a:off x="-1" y="2082449"/>
          <a:ext cx="12192000" cy="3657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40">
                  <a:extLst>
                    <a:ext uri="{9D8B030D-6E8A-4147-A177-3AD203B41FA5}">
                      <a16:colId xmlns:a16="http://schemas.microsoft.com/office/drawing/2014/main" val="3381800223"/>
                    </a:ext>
                  </a:extLst>
                </a:gridCol>
                <a:gridCol w="1775460">
                  <a:extLst>
                    <a:ext uri="{9D8B030D-6E8A-4147-A177-3AD203B41FA5}">
                      <a16:colId xmlns:a16="http://schemas.microsoft.com/office/drawing/2014/main" val="3484947280"/>
                    </a:ext>
                  </a:extLst>
                </a:gridCol>
                <a:gridCol w="2065020">
                  <a:extLst>
                    <a:ext uri="{9D8B030D-6E8A-4147-A177-3AD203B41FA5}">
                      <a16:colId xmlns:a16="http://schemas.microsoft.com/office/drawing/2014/main" val="781913574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1577677339"/>
                    </a:ext>
                  </a:extLst>
                </a:gridCol>
                <a:gridCol w="2695857">
                  <a:extLst>
                    <a:ext uri="{9D8B030D-6E8A-4147-A177-3AD203B41FA5}">
                      <a16:colId xmlns:a16="http://schemas.microsoft.com/office/drawing/2014/main" val="2766158188"/>
                    </a:ext>
                  </a:extLst>
                </a:gridCol>
                <a:gridCol w="1411323">
                  <a:extLst>
                    <a:ext uri="{9D8B030D-6E8A-4147-A177-3AD203B41FA5}">
                      <a16:colId xmlns:a16="http://schemas.microsoft.com/office/drawing/2014/main" val="3347086397"/>
                    </a:ext>
                  </a:extLst>
                </a:gridCol>
              </a:tblGrid>
              <a:tr h="410401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Wiedza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21" marR="4712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Rozumienie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21" marR="4712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Zastosowanie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21" marR="4712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Analiza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21" marR="4712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Synteza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21" marR="4712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Ewaluacja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21" marR="47121" marT="0" marB="0"/>
                </a:tc>
                <a:extLst>
                  <a:ext uri="{0D108BD9-81ED-4DB2-BD59-A6C34878D82A}">
                    <a16:rowId xmlns:a16="http://schemas.microsoft.com/office/drawing/2014/main" val="3328556560"/>
                  </a:ext>
                </a:extLst>
              </a:tr>
              <a:tr h="2908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Obejmuje </a:t>
                      </a:r>
                      <a:r>
                        <a:rPr lang="pl-PL" sz="2000" dirty="0" err="1">
                          <a:effectLst/>
                        </a:rPr>
                        <a:t>zapamięty-wanie</a:t>
                      </a:r>
                      <a:r>
                        <a:rPr lang="pl-PL" sz="2000" dirty="0">
                          <a:effectLst/>
                        </a:rPr>
                        <a:t> pojęć, faktów, procesów, metod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21" marR="47121" marT="0" marB="0"/>
                </a:tc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Interpre-towanie</a:t>
                      </a:r>
                      <a:r>
                        <a:rPr lang="pl-PL" sz="2000" dirty="0">
                          <a:effectLst/>
                        </a:rPr>
                        <a:t> pojęć, porównywanie informacji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21" marR="4712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Zastosowanie informacji </a:t>
                      </a:r>
                      <a:br>
                        <a:rPr lang="pl-PL" sz="2000" dirty="0">
                          <a:effectLst/>
                        </a:rPr>
                      </a:br>
                      <a:r>
                        <a:rPr lang="pl-PL" sz="2000" dirty="0">
                          <a:effectLst/>
                        </a:rPr>
                        <a:t>w rozwiązywaniu problemów edukacyjnych poprzez wybieranie właściwego rozwiązania </a:t>
                      </a:r>
                      <a:br>
                        <a:rPr lang="pl-PL" sz="2000" dirty="0">
                          <a:effectLst/>
                        </a:rPr>
                      </a:br>
                      <a:r>
                        <a:rPr lang="pl-PL" sz="2000" dirty="0">
                          <a:effectLst/>
                        </a:rPr>
                        <a:t>z podanej listy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21" marR="4712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Umiejętność rozpoznawania </a:t>
                      </a:r>
                      <a:br>
                        <a:rPr lang="pl-PL" sz="2000" dirty="0">
                          <a:effectLst/>
                        </a:rPr>
                      </a:br>
                      <a:r>
                        <a:rPr lang="pl-PL" sz="2000" dirty="0">
                          <a:effectLst/>
                        </a:rPr>
                        <a:t>i znajdowanie powiązań pomiędzy elementami składowymi prowadzących do właściwego rozwiązania problemu edukacyjnego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21" marR="47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Tworzenie unikatowych rozwiązań problemów edukacyjnych poprzez tworzenie nowych powiązań (struktury) znanych elementów składowych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21" marR="47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Wartościowanie </a:t>
                      </a:r>
                      <a:br>
                        <a:rPr lang="pl-PL" sz="2000" dirty="0">
                          <a:effectLst/>
                        </a:rPr>
                      </a:br>
                      <a:r>
                        <a:rPr lang="pl-PL" sz="2000" dirty="0">
                          <a:effectLst/>
                        </a:rPr>
                        <a:t>i ocenianie informacji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21" marR="47121" marT="0" marB="0"/>
                </a:tc>
                <a:extLst>
                  <a:ext uri="{0D108BD9-81ED-4DB2-BD59-A6C34878D82A}">
                    <a16:rowId xmlns:a16="http://schemas.microsoft.com/office/drawing/2014/main" val="3162860621"/>
                  </a:ext>
                </a:extLst>
              </a:tr>
            </a:tbl>
          </a:graphicData>
        </a:graphic>
      </p:graphicFrame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649A63A-003F-44CD-8822-EBB68C5DA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54BCA46E-6A8C-42D4-A3CF-63D8265B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91152"/>
            <a:ext cx="12191999" cy="572649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Kategorie sfery poznawczej</a:t>
            </a:r>
          </a:p>
        </p:txBody>
      </p:sp>
    </p:spTree>
    <p:extLst>
      <p:ext uri="{BB962C8B-B14F-4D97-AF65-F5344CB8AC3E}">
        <p14:creationId xmlns:p14="http://schemas.microsoft.com/office/powerpoint/2010/main" val="2503111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4B138FBA-C881-4204-B044-84E21FCB27C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1" y="2095500"/>
          <a:ext cx="10941049" cy="331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7E26A44-77A5-4759-AC89-25AEA3F40621}"/>
              </a:ext>
            </a:extLst>
          </p:cNvPr>
          <p:cNvSpPr txBox="1"/>
          <p:nvPr/>
        </p:nvSpPr>
        <p:spPr>
          <a:xfrm>
            <a:off x="838200" y="1364213"/>
            <a:ext cx="3274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/>
              <a:t>Sfera afektywna</a:t>
            </a:r>
          </a:p>
        </p:txBody>
      </p:sp>
      <p:sp>
        <p:nvSpPr>
          <p:cNvPr id="9" name="Prostokąt: zagięty narożnik 8">
            <a:extLst>
              <a:ext uri="{FF2B5EF4-FFF2-40B4-BE49-F238E27FC236}">
                <a16:creationId xmlns:a16="http://schemas.microsoft.com/office/drawing/2014/main" id="{18B69564-D371-4978-8562-63639ECCA944}"/>
              </a:ext>
            </a:extLst>
          </p:cNvPr>
          <p:cNvSpPr/>
          <p:nvPr/>
        </p:nvSpPr>
        <p:spPr>
          <a:xfrm>
            <a:off x="4933950" y="1593087"/>
            <a:ext cx="5492750" cy="1004826"/>
          </a:xfrm>
          <a:prstGeom prst="foldedCorner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obejmuje empatię, uczucia, postawy, motywacje, wartości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1034090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43E183-5BD3-414A-B143-AB4A8AFA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19" y="1610796"/>
            <a:ext cx="11567159" cy="646007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Kategorie sfery afektywnej 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B9BE8354-F79D-4BBA-88EE-0F8DB696E6B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12420" y="2571114"/>
          <a:ext cx="11567159" cy="2300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000">
                  <a:extLst>
                    <a:ext uri="{9D8B030D-6E8A-4147-A177-3AD203B41FA5}">
                      <a16:colId xmlns:a16="http://schemas.microsoft.com/office/drawing/2014/main" val="2496463646"/>
                    </a:ext>
                  </a:extLst>
                </a:gridCol>
                <a:gridCol w="2189105">
                  <a:extLst>
                    <a:ext uri="{9D8B030D-6E8A-4147-A177-3AD203B41FA5}">
                      <a16:colId xmlns:a16="http://schemas.microsoft.com/office/drawing/2014/main" val="2985245832"/>
                    </a:ext>
                  </a:extLst>
                </a:gridCol>
                <a:gridCol w="2303987">
                  <a:extLst>
                    <a:ext uri="{9D8B030D-6E8A-4147-A177-3AD203B41FA5}">
                      <a16:colId xmlns:a16="http://schemas.microsoft.com/office/drawing/2014/main" val="3070023385"/>
                    </a:ext>
                  </a:extLst>
                </a:gridCol>
                <a:gridCol w="2217188">
                  <a:extLst>
                    <a:ext uri="{9D8B030D-6E8A-4147-A177-3AD203B41FA5}">
                      <a16:colId xmlns:a16="http://schemas.microsoft.com/office/drawing/2014/main" val="3910110026"/>
                    </a:ext>
                  </a:extLst>
                </a:gridCol>
                <a:gridCol w="2672879">
                  <a:extLst>
                    <a:ext uri="{9D8B030D-6E8A-4147-A177-3AD203B41FA5}">
                      <a16:colId xmlns:a16="http://schemas.microsoft.com/office/drawing/2014/main" val="4083266949"/>
                    </a:ext>
                  </a:extLst>
                </a:gridCol>
              </a:tblGrid>
              <a:tr h="752726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Otrzymywanie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Odpowiadanie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Wartościowanie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Organizowanie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Charakteryzowanie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7221122"/>
                  </a:ext>
                </a:extLst>
              </a:tr>
              <a:tr h="1522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Chęć otrzymywania informacji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Chęć działania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Akceptacja, wybór wartości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Tworzenie systemu wartości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Wybór </a:t>
                      </a:r>
                      <a:br>
                        <a:rPr lang="pl-PL" sz="2400" dirty="0">
                          <a:effectLst/>
                        </a:rPr>
                      </a:br>
                      <a:r>
                        <a:rPr lang="pl-PL" sz="2400" dirty="0">
                          <a:effectLst/>
                        </a:rPr>
                        <a:t>i podporządkowanie się własnemu systemowi wartości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4268965"/>
                  </a:ext>
                </a:extLst>
              </a:tr>
            </a:tbl>
          </a:graphicData>
        </a:graphic>
      </p:graphicFrame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9A82D04-A3D1-4DFB-8121-86308A95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00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0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4B138FBA-C881-4204-B044-84E21FCB27C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2248655"/>
          <a:ext cx="12252960" cy="331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7E26A44-77A5-4759-AC89-25AEA3F40621}"/>
              </a:ext>
            </a:extLst>
          </p:cNvPr>
          <p:cNvSpPr txBox="1"/>
          <p:nvPr/>
        </p:nvSpPr>
        <p:spPr>
          <a:xfrm>
            <a:off x="838200" y="1364213"/>
            <a:ext cx="3274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/>
              <a:t>Sfera afektywna</a:t>
            </a:r>
          </a:p>
        </p:txBody>
      </p:sp>
      <p:sp>
        <p:nvSpPr>
          <p:cNvPr id="3" name="Prostokąt: zagięty narożnik 2">
            <a:extLst>
              <a:ext uri="{FF2B5EF4-FFF2-40B4-BE49-F238E27FC236}">
                <a16:creationId xmlns:a16="http://schemas.microsoft.com/office/drawing/2014/main" id="{48FFFA1C-0034-43E5-B00C-DD2CB87C6318}"/>
              </a:ext>
            </a:extLst>
          </p:cNvPr>
          <p:cNvSpPr/>
          <p:nvPr/>
        </p:nvSpPr>
        <p:spPr>
          <a:xfrm>
            <a:off x="4813300" y="1286502"/>
            <a:ext cx="6089650" cy="1098489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dotyczy rozwoju określonych </a:t>
            </a:r>
            <a:r>
              <a:rPr lang="pl-PL" sz="2400" b="1" dirty="0" err="1"/>
              <a:t>zachowań</a:t>
            </a:r>
            <a:r>
              <a:rPr lang="pl-PL" sz="2400" b="1" dirty="0"/>
              <a:t> </a:t>
            </a:r>
            <a:br>
              <a:rPr lang="pl-PL" sz="2400" b="1" dirty="0"/>
            </a:br>
            <a:r>
              <a:rPr lang="pl-PL" sz="2400" b="1" dirty="0"/>
              <a:t>i umiejętności</a:t>
            </a:r>
          </a:p>
        </p:txBody>
      </p:sp>
    </p:spTree>
    <p:extLst>
      <p:ext uri="{BB962C8B-B14F-4D97-AF65-F5344CB8AC3E}">
        <p14:creationId xmlns:p14="http://schemas.microsoft.com/office/powerpoint/2010/main" val="281173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78DE01-07F3-43E0-9DCB-432AB98D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2794"/>
            <a:ext cx="12192000" cy="648091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Kategorie sfery psychomotorycznej 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ADA1F166-47B3-451D-BEE6-A46B6D021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375737"/>
              </p:ext>
            </p:extLst>
          </p:nvPr>
        </p:nvGraphicFramePr>
        <p:xfrm>
          <a:off x="0" y="2155943"/>
          <a:ext cx="12192001" cy="367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>
                  <a:extLst>
                    <a:ext uri="{9D8B030D-6E8A-4147-A177-3AD203B41FA5}">
                      <a16:colId xmlns:a16="http://schemas.microsoft.com/office/drawing/2014/main" val="1797317878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3011074600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1692071144"/>
                    </a:ext>
                  </a:extLst>
                </a:gridCol>
                <a:gridCol w="1744980">
                  <a:extLst>
                    <a:ext uri="{9D8B030D-6E8A-4147-A177-3AD203B41FA5}">
                      <a16:colId xmlns:a16="http://schemas.microsoft.com/office/drawing/2014/main" val="3899365775"/>
                    </a:ext>
                  </a:extLst>
                </a:gridCol>
                <a:gridCol w="2262338">
                  <a:extLst>
                    <a:ext uri="{9D8B030D-6E8A-4147-A177-3AD203B41FA5}">
                      <a16:colId xmlns:a16="http://schemas.microsoft.com/office/drawing/2014/main" val="1098769251"/>
                    </a:ext>
                  </a:extLst>
                </a:gridCol>
                <a:gridCol w="1586225">
                  <a:extLst>
                    <a:ext uri="{9D8B030D-6E8A-4147-A177-3AD203B41FA5}">
                      <a16:colId xmlns:a16="http://schemas.microsoft.com/office/drawing/2014/main" val="3883388376"/>
                    </a:ext>
                  </a:extLst>
                </a:gridCol>
                <a:gridCol w="1714038">
                  <a:extLst>
                    <a:ext uri="{9D8B030D-6E8A-4147-A177-3AD203B41FA5}">
                      <a16:colId xmlns:a16="http://schemas.microsoft.com/office/drawing/2014/main" val="4201457387"/>
                    </a:ext>
                  </a:extLst>
                </a:gridCol>
              </a:tblGrid>
              <a:tr h="67508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Percepcja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3" marR="29423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Nastawienie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3" marR="29423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Reagowanie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3" marR="29423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Mechanizm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3" marR="29423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Kompleksowe lub jawne reagowanie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3" marR="29423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Adaptacja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3" marR="29423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Oryginalność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3" marR="29423" marT="0" marB="0"/>
                </a:tc>
                <a:extLst>
                  <a:ext uri="{0D108BD9-81ED-4DB2-BD59-A6C34878D82A}">
                    <a16:rowId xmlns:a16="http://schemas.microsoft.com/office/drawing/2014/main" val="3329539292"/>
                  </a:ext>
                </a:extLst>
              </a:tr>
              <a:tr h="2976326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Zdolność postrzegania i wykorzystania bodźców do aktywności ruchowej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3" marR="29423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Zdolność reagowania na różne sytuacje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3" marR="294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Umiejętność naśladowania czynności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3" marR="29423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Umiejętność wykonywania złożonych czynności ukształtowana w wyniku wielokrotnego powtarzania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3" marR="29423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Umiejętność automatycznego wykonywania czynności złożonych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3" marR="29423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Umiejętność dostosowywania wykonywanych czynności do określonych warunków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3" marR="29423" marT="0" marB="0"/>
                </a:tc>
                <a:tc>
                  <a:txBody>
                    <a:bodyPr/>
                    <a:lstStyle/>
                    <a:p>
                      <a:pPr marL="0" indent="7938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</a:rPr>
                        <a:t>Tworzenie nowych unikatowych rozwiązań w zmieniających się warunkach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23" marR="29423" marT="0" marB="0"/>
                </a:tc>
                <a:extLst>
                  <a:ext uri="{0D108BD9-81ED-4DB2-BD59-A6C34878D82A}">
                    <a16:rowId xmlns:a16="http://schemas.microsoft.com/office/drawing/2014/main" val="3976301832"/>
                  </a:ext>
                </a:extLst>
              </a:tr>
            </a:tbl>
          </a:graphicData>
        </a:graphic>
      </p:graphicFrame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06EA774-1AC7-4E6B-BBCA-C5A818EC7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6218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2256804"/>
            <a:ext cx="8940800" cy="310669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Formułowaniu celów kształcenia pomaga lista czasowników przyporządkowana każdej kategorii</a:t>
            </a:r>
          </a:p>
          <a:p>
            <a:endParaRPr lang="pl-PL" dirty="0"/>
          </a:p>
          <a:p>
            <a:pPr marL="0" indent="0" algn="ctr">
              <a:buNone/>
            </a:pPr>
            <a:r>
              <a:rPr lang="pl-PL" dirty="0"/>
              <a:t>Na przykład dla kategorii „</a:t>
            </a:r>
            <a:r>
              <a:rPr lang="pl-PL" b="1" dirty="0"/>
              <a:t>Synteza</a:t>
            </a:r>
            <a:r>
              <a:rPr lang="pl-PL" dirty="0"/>
              <a:t>”</a:t>
            </a:r>
          </a:p>
          <a:p>
            <a:pPr marL="0" indent="0" algn="ctr">
              <a:buNone/>
            </a:pPr>
            <a:r>
              <a:rPr lang="pl-PL" i="1" dirty="0"/>
              <a:t>„organizuje, zestawia, kategoryzuje, łączy, kompiluje, tworzy, projektuje, przygotowuje, zarządza, proponuje, reorganizuje, integruje, planuje, modyfikuje, dokonuje podsumowania”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81BD168B-4255-481E-B8A8-104C70D4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054"/>
            <a:ext cx="10515600" cy="710749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Formułowanie celów kształcenia</a:t>
            </a:r>
          </a:p>
        </p:txBody>
      </p:sp>
    </p:spTree>
    <p:extLst>
      <p:ext uri="{BB962C8B-B14F-4D97-AF65-F5344CB8AC3E}">
        <p14:creationId xmlns:p14="http://schemas.microsoft.com/office/powerpoint/2010/main" val="573070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76D33E-E9AB-4433-A156-6F1004CB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9999"/>
            <a:ext cx="10515600" cy="704692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Czynniki warunkujące przebieg procesu kształcenia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FBA020-1ADC-48DF-ADD4-A3FE30CF4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sz="2400" dirty="0"/>
              <a:t>Predyspozycje uczniów (szczególnie uczniów ze specjalnymi potrzebami)</a:t>
            </a:r>
          </a:p>
          <a:p>
            <a:r>
              <a:rPr lang="pl-PL" sz="2400" dirty="0"/>
              <a:t>Dobór metod kształcenia, stopień zaktywizowania uczniów</a:t>
            </a:r>
          </a:p>
          <a:p>
            <a:r>
              <a:rPr lang="pl-PL" sz="2400" dirty="0"/>
              <a:t>Dobór form kształcenia, możliwość pracy zespołowej</a:t>
            </a:r>
          </a:p>
          <a:p>
            <a:r>
              <a:rPr lang="pl-PL" sz="2400" dirty="0"/>
              <a:t>Dobór środków dydaktycznych i materiałów, możliwość wizualizacji treści kształcenia</a:t>
            </a:r>
          </a:p>
          <a:p>
            <a:r>
              <a:rPr lang="pl-PL" sz="2400" dirty="0"/>
              <a:t>Liczba uczniów</a:t>
            </a:r>
          </a:p>
          <a:p>
            <a:r>
              <a:rPr lang="pl-PL" sz="2400" dirty="0"/>
              <a:t>Czas przeznaczony na organizację procesu kształcenia</a:t>
            </a:r>
          </a:p>
          <a:p>
            <a:r>
              <a:rPr lang="pl-PL" sz="2400" dirty="0"/>
              <a:t>Możliwość korzystania z różnych źródeł informacji, w tym z zasobów internetowych</a:t>
            </a:r>
          </a:p>
          <a:p>
            <a:r>
              <a:rPr lang="pl-PL" sz="2400" dirty="0"/>
              <a:t>Relacja uczeń - nauczyciel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398349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4FF1B5-C994-4B76-BD32-09BB402D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08885"/>
            <a:ext cx="10515600" cy="583581"/>
          </a:xfrm>
          <a:solidFill>
            <a:srgbClr val="0070C0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Metody kształcenia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1D08596-6AC5-4EB2-B5E3-7C813907886B}"/>
              </a:ext>
            </a:extLst>
          </p:cNvPr>
          <p:cNvGraphicFramePr>
            <a:graphicFrameLocks noGrp="1"/>
          </p:cNvGraphicFramePr>
          <p:nvPr/>
        </p:nvGraphicFramePr>
        <p:xfrm>
          <a:off x="228096" y="1917533"/>
          <a:ext cx="11628826" cy="398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267">
                  <a:extLst>
                    <a:ext uri="{9D8B030D-6E8A-4147-A177-3AD203B41FA5}">
                      <a16:colId xmlns:a16="http://schemas.microsoft.com/office/drawing/2014/main" val="2626773096"/>
                    </a:ext>
                  </a:extLst>
                </a:gridCol>
                <a:gridCol w="1931926">
                  <a:extLst>
                    <a:ext uri="{9D8B030D-6E8A-4147-A177-3AD203B41FA5}">
                      <a16:colId xmlns:a16="http://schemas.microsoft.com/office/drawing/2014/main" val="1733399420"/>
                    </a:ext>
                  </a:extLst>
                </a:gridCol>
                <a:gridCol w="1893558">
                  <a:extLst>
                    <a:ext uri="{9D8B030D-6E8A-4147-A177-3AD203B41FA5}">
                      <a16:colId xmlns:a16="http://schemas.microsoft.com/office/drawing/2014/main" val="322785914"/>
                    </a:ext>
                  </a:extLst>
                </a:gridCol>
                <a:gridCol w="1877245">
                  <a:extLst>
                    <a:ext uri="{9D8B030D-6E8A-4147-A177-3AD203B41FA5}">
                      <a16:colId xmlns:a16="http://schemas.microsoft.com/office/drawing/2014/main" val="2184598405"/>
                    </a:ext>
                  </a:extLst>
                </a:gridCol>
                <a:gridCol w="2143692">
                  <a:extLst>
                    <a:ext uri="{9D8B030D-6E8A-4147-A177-3AD203B41FA5}">
                      <a16:colId xmlns:a16="http://schemas.microsoft.com/office/drawing/2014/main" val="2611327233"/>
                    </a:ext>
                  </a:extLst>
                </a:gridCol>
                <a:gridCol w="2192138">
                  <a:extLst>
                    <a:ext uri="{9D8B030D-6E8A-4147-A177-3AD203B41FA5}">
                      <a16:colId xmlns:a16="http://schemas.microsoft.com/office/drawing/2014/main" val="26136215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l-PL" sz="2000" dirty="0"/>
                        <a:t>m. podające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m. problemowe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m. aktywizujące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m. eksponujące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m. programowane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m. praktyczne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49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/>
                        <a:t>wykład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/>
                        <a:t>pogadanka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/>
                        <a:t>opowiadanie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opis;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prelekcja;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anegdota;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odczyt;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objaśnienie lub wyjaśnienie.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wykład problemowy;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wykład konwersatoryjny;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klasyczna metoda problemowa;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gry i zabawy dydaktyczne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dyskusja szkolna 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Metoda przypadków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metoda przypadków;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metoda sytuacyjna;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inscenizacja;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gry dydaktyczne: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seminarium;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dyskusja dydaktyczna: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film;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sztuka teatralna;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ekspozycja;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pokaz połączony z przeżyciem.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 użyciem komputera;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 użyciem maszyny dydaktycznej;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 użyciem podręcznika programowanego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pokaz;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ćwiczenia przedmiotowe;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ćwiczenia laboratoryjne;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ćwiczenia produkcyjne;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metoda projektów;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metoda tekstu przewodniego;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seminarium;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symulacja.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93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64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58B716-4C20-43F2-ABE7-82B384D12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85" y="1232319"/>
            <a:ext cx="9043540" cy="584939"/>
          </a:xfrm>
          <a:solidFill>
            <a:srgbClr val="0070C0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Metody aktywizujące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CDAFE5C-7BF8-4B2E-A2DD-F7F3C1490B7E}"/>
              </a:ext>
            </a:extLst>
          </p:cNvPr>
          <p:cNvSpPr txBox="1"/>
          <p:nvPr/>
        </p:nvSpPr>
        <p:spPr>
          <a:xfrm>
            <a:off x="9925176" y="5082296"/>
            <a:ext cx="214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Zob. prezentacja nt. metod kształcenia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ECA2DE9-8008-4362-ACC8-7C818AFA71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460750"/>
              </p:ext>
            </p:extLst>
          </p:nvPr>
        </p:nvGraphicFramePr>
        <p:xfrm>
          <a:off x="342685" y="1913578"/>
          <a:ext cx="9043540" cy="3966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4250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E10467-2050-4F59-957F-7594B445B6D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Planowanie procesu kształcenia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9FFA16-B3A3-42A9-909B-01B3285E4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1740912"/>
              </p:ext>
            </p:extLst>
          </p:nvPr>
        </p:nvGraphicFramePr>
        <p:xfrm>
          <a:off x="1353769" y="1837737"/>
          <a:ext cx="9376806" cy="4191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2682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4729E4-8265-48B1-9D8F-C573F6AE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9806"/>
            <a:ext cx="3009648" cy="716804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Rola nauczyciela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9BE5C8-B056-4D3C-95D6-9278C4F96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7012550"/>
              </p:ext>
            </p:extLst>
          </p:nvPr>
        </p:nvGraphicFramePr>
        <p:xfrm>
          <a:off x="3078447" y="1239806"/>
          <a:ext cx="9022719" cy="4966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F6EE9E17-4034-4D6D-A8B4-A7274DB0E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06524" y="1956610"/>
            <a:ext cx="1854244" cy="370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56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C42082-F913-4B20-8372-38BFD799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054"/>
            <a:ext cx="10515600" cy="668359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Środowisko edukacyjne sprzyjające uczeniu się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890ED9-0E6D-496D-8FE5-A6BC623B8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103288"/>
              </p:ext>
            </p:extLst>
          </p:nvPr>
        </p:nvGraphicFramePr>
        <p:xfrm>
          <a:off x="1747386" y="2148794"/>
          <a:ext cx="8128000" cy="376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16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257D0B-F462-419A-A8C1-405065C4E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054"/>
            <a:ext cx="10515600" cy="678935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Monitorowanie procesu kształcenia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68056E-327F-4270-809D-59935033D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8880"/>
            <a:ext cx="10515600" cy="6789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/>
              <a:t>W cyklu </a:t>
            </a:r>
            <a:r>
              <a:rPr lang="pl-PL" sz="2400" dirty="0" err="1"/>
              <a:t>Deminga</a:t>
            </a:r>
            <a:r>
              <a:rPr lang="pl-PL" sz="2400" dirty="0"/>
              <a:t> (planuj – działaj – </a:t>
            </a:r>
            <a:r>
              <a:rPr lang="pl-PL" sz="2400" b="1" dirty="0"/>
              <a:t>badaj</a:t>
            </a:r>
            <a:r>
              <a:rPr lang="pl-PL" sz="2400" dirty="0"/>
              <a:t> – zmieniaj) monitorowanie ma zasadniczy wpływ na  doskonalenie procesu kształcenia.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2D1EBFC-0E98-4BFC-91C6-828B2D0FB513}"/>
              </a:ext>
            </a:extLst>
          </p:cNvPr>
          <p:cNvSpPr txBox="1"/>
          <p:nvPr/>
        </p:nvSpPr>
        <p:spPr>
          <a:xfrm>
            <a:off x="4347942" y="3068606"/>
            <a:ext cx="225874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pl-PL" sz="2000" dirty="0"/>
              <a:t>MONITOROWANIE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D171C99-2A25-43DE-AE7D-AB902C9DA54D}"/>
              </a:ext>
            </a:extLst>
          </p:cNvPr>
          <p:cNvSpPr/>
          <p:nvPr/>
        </p:nvSpPr>
        <p:spPr>
          <a:xfrm>
            <a:off x="4417067" y="3442264"/>
            <a:ext cx="2120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/>
              <a:t>to nieustanne</a:t>
            </a:r>
          </a:p>
        </p:txBody>
      </p:sp>
      <p:sp>
        <p:nvSpPr>
          <p:cNvPr id="6" name="Schemat blokowy: proces 5">
            <a:extLst>
              <a:ext uri="{FF2B5EF4-FFF2-40B4-BE49-F238E27FC236}">
                <a16:creationId xmlns:a16="http://schemas.microsoft.com/office/drawing/2014/main" id="{8D5A189B-B336-465A-92FE-E5FDA7D0F201}"/>
              </a:ext>
            </a:extLst>
          </p:cNvPr>
          <p:cNvSpPr/>
          <p:nvPr/>
        </p:nvSpPr>
        <p:spPr>
          <a:xfrm>
            <a:off x="1941203" y="3763761"/>
            <a:ext cx="2120498" cy="423894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OBSERWOWANIE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E6F4A67-E4F7-43A8-885D-99C295C094D8}"/>
              </a:ext>
            </a:extLst>
          </p:cNvPr>
          <p:cNvSpPr/>
          <p:nvPr/>
        </p:nvSpPr>
        <p:spPr>
          <a:xfrm>
            <a:off x="6815237" y="3748264"/>
            <a:ext cx="2985425" cy="12833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ZBIERANIE INFORMACJI: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badanie efektów kształcenia,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Badanie opinii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2E9E713-7743-4C7D-A34E-F32AA7763972}"/>
              </a:ext>
            </a:extLst>
          </p:cNvPr>
          <p:cNvSpPr txBox="1"/>
          <p:nvPr/>
        </p:nvSpPr>
        <p:spPr>
          <a:xfrm>
            <a:off x="1830862" y="4665226"/>
            <a:ext cx="413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o przebiegu procesu kształcenia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369F432-8D42-4470-853C-70E6F91F90FB}"/>
              </a:ext>
            </a:extLst>
          </p:cNvPr>
          <p:cNvSpPr txBox="1"/>
          <p:nvPr/>
        </p:nvSpPr>
        <p:spPr>
          <a:xfrm>
            <a:off x="1830862" y="5043320"/>
            <a:ext cx="8693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 wyniku wykorzystania: arkuszy obserwacji,  wyników testów, efektów w postaci projektów uczniowskich, formularzy ankiet </a:t>
            </a:r>
            <a:r>
              <a:rPr lang="pl-PL" sz="2400" dirty="0" err="1"/>
              <a:t>itp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1808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D31196-3FCF-474F-839B-0C6058CD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6218"/>
            <a:ext cx="10515600" cy="920750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Nowe trendy w  podejściu do procesu uczenia się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FB91B62-3129-4B6E-90CB-B92232DF9E5D}"/>
              </a:ext>
            </a:extLst>
          </p:cNvPr>
          <p:cNvSpPr/>
          <p:nvPr/>
        </p:nvSpPr>
        <p:spPr>
          <a:xfrm>
            <a:off x="3303154" y="2096618"/>
            <a:ext cx="5014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/>
              <a:t>Konstruktywizm</a:t>
            </a:r>
            <a:r>
              <a:rPr lang="pl-PL" sz="2400" dirty="0"/>
              <a:t> jest teorią kształcenia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5A6E495-E7B6-4882-AA24-D93330B06C99}"/>
              </a:ext>
            </a:extLst>
          </p:cNvPr>
          <p:cNvSpPr/>
          <p:nvPr/>
        </p:nvSpPr>
        <p:spPr>
          <a:xfrm>
            <a:off x="824765" y="2647168"/>
            <a:ext cx="9971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dk1"/>
                </a:solidFill>
              </a:rPr>
              <a:t>wiedza jest aktywnie tworzona (konstruowana) przez uczącego się na podstawie jego doświadczeń, przeżyć, chęci poznania nowego; doprowadza go do formułowania hipotez i projektowania działań.</a:t>
            </a:r>
            <a:endParaRPr lang="pl-PL" sz="2400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5EBC5AA-341B-4043-815F-389187925068}"/>
              </a:ext>
            </a:extLst>
          </p:cNvPr>
          <p:cNvSpPr/>
          <p:nvPr/>
        </p:nvSpPr>
        <p:spPr>
          <a:xfrm>
            <a:off x="3448570" y="3913121"/>
            <a:ext cx="4435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Kształcenie wyprzedzające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7C7BD0C-4710-4EE4-BF63-9F6293DB0435}"/>
              </a:ext>
            </a:extLst>
          </p:cNvPr>
          <p:cNvSpPr/>
          <p:nvPr/>
        </p:nvSpPr>
        <p:spPr>
          <a:xfrm>
            <a:off x="795304" y="4452590"/>
            <a:ext cx="11328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Link do artykułu prof. Stanisława </a:t>
            </a:r>
            <a:r>
              <a:rPr lang="pl-PL" sz="2400" dirty="0" err="1"/>
              <a:t>Dylaka</a:t>
            </a:r>
            <a:r>
              <a:rPr lang="pl-PL" sz="2400" dirty="0"/>
              <a:t> „</a:t>
            </a:r>
            <a:r>
              <a:rPr lang="pl-PL" sz="2400" dirty="0">
                <a:hlinkClick r:id="rId2"/>
              </a:rPr>
              <a:t>Strategia kształcenia wyprzedzającego</a:t>
            </a:r>
            <a:r>
              <a:rPr lang="pl-PL" sz="2400" dirty="0"/>
              <a:t>” </a:t>
            </a:r>
            <a:r>
              <a:rPr lang="pl-PL" sz="2400" i="1" dirty="0">
                <a:solidFill>
                  <a:schemeClr val="dk1"/>
                </a:solidFill>
              </a:rPr>
              <a:t>Istotą kształcenia wyprzedzającego jest aktywne organizowanie wiadomości w procesie samodzielnego zbierania informacji, a także przez poszukiwanie odniesień we własnej wiedzy dotychczasowej.</a:t>
            </a:r>
            <a:r>
              <a:rPr lang="pl-PL" sz="2400" dirty="0">
                <a:solidFill>
                  <a:schemeClr val="dk1"/>
                </a:solidFill>
              </a:rPr>
              <a:t> (Kruszewski, 2004)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642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73C479-EDC4-4A0F-876E-0AB3C118305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Scenariusz zajęć uwzględniający kształcenie wyprzedzające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FC61B4-2693-4BF0-8282-9DB75BF29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8880"/>
            <a:ext cx="10515600" cy="2344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Ramowy scenariusz zajęć w strategii kształcenia wyprzedzającego w: STRATEGIA KSZTAŁCENIA WYPRZEDZAJĄCEGO red. Stanisław </a:t>
            </a:r>
            <a:r>
              <a:rPr lang="pl-PL" sz="2400" dirty="0" err="1"/>
              <a:t>Dylak</a:t>
            </a:r>
            <a:r>
              <a:rPr lang="pl-PL" sz="2400" dirty="0"/>
              <a:t> (str. 130 – 132)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https://edustore.eu/download/Strategia_Ksztalcenia_Wyprzedzajacego.pdf</a:t>
            </a:r>
          </a:p>
        </p:txBody>
      </p:sp>
    </p:spTree>
    <p:extLst>
      <p:ext uri="{BB962C8B-B14F-4D97-AF65-F5344CB8AC3E}">
        <p14:creationId xmlns:p14="http://schemas.microsoft.com/office/powerpoint/2010/main" val="159453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BB574-3846-4115-A714-AE0E01110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042" y="1051470"/>
            <a:ext cx="11093913" cy="671210"/>
          </a:xfr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Strategie kształcenia wg Okonia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EDE2DA0-5ACC-4BAB-A84E-A67A7F0A6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580879"/>
              </p:ext>
            </p:extLst>
          </p:nvPr>
        </p:nvGraphicFramePr>
        <p:xfrm>
          <a:off x="549043" y="1725561"/>
          <a:ext cx="11093914" cy="402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89393">
                  <a:extLst>
                    <a:ext uri="{9D8B030D-6E8A-4147-A177-3AD203B41FA5}">
                      <a16:colId xmlns:a16="http://schemas.microsoft.com/office/drawing/2014/main" val="385385292"/>
                    </a:ext>
                  </a:extLst>
                </a:gridCol>
                <a:gridCol w="3550358">
                  <a:extLst>
                    <a:ext uri="{9D8B030D-6E8A-4147-A177-3AD203B41FA5}">
                      <a16:colId xmlns:a16="http://schemas.microsoft.com/office/drawing/2014/main" val="3168985224"/>
                    </a:ext>
                  </a:extLst>
                </a:gridCol>
                <a:gridCol w="4154163">
                  <a:extLst>
                    <a:ext uri="{9D8B030D-6E8A-4147-A177-3AD203B41FA5}">
                      <a16:colId xmlns:a16="http://schemas.microsoft.com/office/drawing/2014/main" val="765942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chemeClr val="bg1"/>
                          </a:solidFill>
                        </a:rPr>
                        <a:t>Strategia A </a:t>
                      </a:r>
                      <a:r>
                        <a:rPr lang="pl-PL" sz="2000" dirty="0">
                          <a:solidFill>
                            <a:schemeClr val="bg1"/>
                          </a:solidFill>
                        </a:rPr>
                        <a:t>asocjacyjna, uczenie się przez przyswajanie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solidFill>
                            <a:schemeClr val="bg1"/>
                          </a:solidFill>
                        </a:rPr>
                        <a:t>Nauczyciel stosuje podający tok pracy dydaktycznej,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solidFill>
                            <a:schemeClr val="bg1"/>
                          </a:solidFill>
                        </a:rPr>
                        <a:t>Uczeń: przyswaja informacje </a:t>
                      </a:r>
                      <a:br>
                        <a:rPr lang="pl-PL" sz="2000" dirty="0">
                          <a:solidFill>
                            <a:schemeClr val="bg1"/>
                          </a:solidFill>
                        </a:rPr>
                      </a:br>
                      <a:r>
                        <a:rPr lang="pl-PL" sz="2000" dirty="0">
                          <a:solidFill>
                            <a:schemeClr val="bg1"/>
                          </a:solidFill>
                        </a:rPr>
                        <a:t>i posługuje się nową wiedzą w celu ukształtowania umiejętności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06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chemeClr val="bg1"/>
                          </a:solidFill>
                        </a:rPr>
                        <a:t>Strategia P </a:t>
                      </a:r>
                      <a:r>
                        <a:rPr lang="pl-PL" sz="2000" dirty="0">
                          <a:solidFill>
                            <a:schemeClr val="bg1"/>
                          </a:solidFill>
                        </a:rPr>
                        <a:t>- problemowa, uczenie się przez odkrywanie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solidFill>
                            <a:schemeClr val="bg1"/>
                          </a:solidFill>
                        </a:rPr>
                        <a:t>Nauczyciel stosuje poszukujący tok pracy dydaktycznej)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solidFill>
                            <a:schemeClr val="bg1"/>
                          </a:solidFill>
                        </a:rPr>
                        <a:t>Uczeń poszukuje informacji do rozwiązania problemu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06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chemeClr val="bg1"/>
                          </a:solidFill>
                        </a:rPr>
                        <a:t>Strategia E </a:t>
                      </a:r>
                      <a:r>
                        <a:rPr lang="pl-PL" sz="2000" dirty="0">
                          <a:solidFill>
                            <a:schemeClr val="bg1"/>
                          </a:solidFill>
                        </a:rPr>
                        <a:t>- emocjonalna, uczenie się przez przeżywanie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solidFill>
                            <a:schemeClr val="bg1"/>
                          </a:solidFill>
                        </a:rPr>
                        <a:t>Nauczyciel stosuje podejście eksponowania i przeżywania wartości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solidFill>
                            <a:schemeClr val="bg1"/>
                          </a:solidFill>
                        </a:rPr>
                        <a:t>Uczeń na podstawie doznanych przeżyć przy zetknięciu się z określoną wartością, dokonuje jej analizy </a:t>
                      </a:r>
                      <a:br>
                        <a:rPr lang="pl-PL" sz="2000" dirty="0">
                          <a:solidFill>
                            <a:schemeClr val="bg1"/>
                          </a:solidFill>
                        </a:rPr>
                      </a:br>
                      <a:r>
                        <a:rPr lang="pl-PL" sz="2000" dirty="0">
                          <a:solidFill>
                            <a:schemeClr val="bg1"/>
                          </a:solidFill>
                        </a:rPr>
                        <a:t>i formułuje własne wnioski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72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chemeClr val="bg1"/>
                          </a:solidFill>
                        </a:rPr>
                        <a:t>Strategia O </a:t>
                      </a:r>
                      <a:r>
                        <a:rPr lang="pl-PL" sz="2000" dirty="0">
                          <a:solidFill>
                            <a:schemeClr val="bg1"/>
                          </a:solidFill>
                        </a:rPr>
                        <a:t>- operacyjna, uczenie się przez działanie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solidFill>
                            <a:schemeClr val="bg1"/>
                          </a:solidFill>
                        </a:rPr>
                        <a:t>Nauczyciel stosuje kształcenie praktyczne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solidFill>
                            <a:schemeClr val="bg1"/>
                          </a:solidFill>
                        </a:rPr>
                        <a:t>Uczeń na podstawie wzoru działania wykonuje samodzielnie ćwiczenie prowadzące do określonego efektu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926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03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820FF8-CD7F-48D0-B935-701F56AD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054"/>
            <a:ext cx="10515600" cy="674415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Nauczyciel sam projektuje proces kształcenia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6BAFBAC-492F-47D0-BAA0-9C655C5B54A2}"/>
              </a:ext>
            </a:extLst>
          </p:cNvPr>
          <p:cNvSpPr/>
          <p:nvPr/>
        </p:nvSpPr>
        <p:spPr>
          <a:xfrm>
            <a:off x="4020938" y="2736523"/>
            <a:ext cx="3469875" cy="2064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Przebieg procesu dydaktycznego zależy od nauczyciela</a:t>
            </a:r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DE9CD300-1283-4D8D-BB37-62DE4BD630C1}"/>
              </a:ext>
            </a:extLst>
          </p:cNvPr>
          <p:cNvSpPr/>
          <p:nvPr/>
        </p:nvSpPr>
        <p:spPr>
          <a:xfrm>
            <a:off x="1465462" y="3390531"/>
            <a:ext cx="2555476" cy="75695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Cele kształcenia</a:t>
            </a: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E02739D3-0F0F-4862-9B53-655FC1BE8113}"/>
              </a:ext>
            </a:extLst>
          </p:cNvPr>
          <p:cNvSpPr/>
          <p:nvPr/>
        </p:nvSpPr>
        <p:spPr>
          <a:xfrm>
            <a:off x="7490813" y="3390531"/>
            <a:ext cx="2670532" cy="82900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Efekty kształcenia</a:t>
            </a:r>
          </a:p>
        </p:txBody>
      </p:sp>
    </p:spTree>
    <p:extLst>
      <p:ext uri="{BB962C8B-B14F-4D97-AF65-F5344CB8AC3E}">
        <p14:creationId xmlns:p14="http://schemas.microsoft.com/office/powerpoint/2010/main" val="391520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A4D7DA-A48F-493D-BBC5-72FF989D7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580" y="2348880"/>
            <a:ext cx="7345478" cy="3455020"/>
          </a:xfrm>
        </p:spPr>
        <p:txBody>
          <a:bodyPr/>
          <a:lstStyle/>
          <a:p>
            <a:pPr marL="0" indent="0">
              <a:buNone/>
            </a:pPr>
            <a:r>
              <a:rPr lang="pl-PL" sz="2800" i="1" dirty="0"/>
              <a:t>Nauczyciel, jak artysta, filozof i człowiek pióra może wykonać swą pracę tylko wtedy, gdy czuje się jednostką kierowaną przez wewnętrzne impulsy twórcze, nie zdominowane i spętane przez zewnętrzny autorytet. </a:t>
            </a:r>
          </a:p>
          <a:p>
            <a:endParaRPr lang="pl-PL" dirty="0"/>
          </a:p>
          <a:p>
            <a:pPr marL="0" indent="0" algn="r">
              <a:buNone/>
            </a:pPr>
            <a:r>
              <a:rPr lang="pl-PL" dirty="0"/>
              <a:t>Bertrand Russell </a:t>
            </a:r>
          </a:p>
        </p:txBody>
      </p:sp>
    </p:spTree>
    <p:extLst>
      <p:ext uri="{BB962C8B-B14F-4D97-AF65-F5344CB8AC3E}">
        <p14:creationId xmlns:p14="http://schemas.microsoft.com/office/powerpoint/2010/main" val="218433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CF186C-7D6A-4EB2-9E34-A0A5FF4C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055"/>
            <a:ext cx="10515600" cy="668358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Cele kształcenia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D3C6A8-64B2-4FAA-AF2E-67A2EC5D0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5378"/>
            <a:ext cx="8251299" cy="3470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Powinny być sformułowane zgodnie z modelem </a:t>
            </a:r>
            <a:r>
              <a:rPr lang="pl-PL" sz="2400" b="1" dirty="0"/>
              <a:t>SMART</a:t>
            </a:r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r>
              <a:rPr lang="pl-PL" sz="2400" b="1" dirty="0"/>
              <a:t>S	</a:t>
            </a:r>
            <a:r>
              <a:rPr lang="pl-PL" sz="2400" b="1" dirty="0" err="1"/>
              <a:t>S</a:t>
            </a:r>
            <a:r>
              <a:rPr lang="pl-PL" sz="2400" dirty="0" err="1"/>
              <a:t>pecyfic</a:t>
            </a:r>
            <a:r>
              <a:rPr lang="pl-PL" sz="2400" dirty="0"/>
              <a:t> – skonkretyzowany, specyficzny, oznaczony</a:t>
            </a:r>
          </a:p>
          <a:p>
            <a:pPr marL="0" indent="0">
              <a:buNone/>
            </a:pPr>
            <a:r>
              <a:rPr lang="pl-PL" sz="2400" b="1" dirty="0"/>
              <a:t>M	</a:t>
            </a:r>
            <a:r>
              <a:rPr lang="pl-PL" sz="2400" b="1" dirty="0" err="1"/>
              <a:t>M</a:t>
            </a:r>
            <a:r>
              <a:rPr lang="pl-PL" sz="2400" dirty="0" err="1"/>
              <a:t>easurable</a:t>
            </a:r>
            <a:r>
              <a:rPr lang="pl-PL" sz="2400" dirty="0"/>
              <a:t> </a:t>
            </a:r>
            <a:r>
              <a:rPr lang="pl-PL" sz="2400" b="1" dirty="0" err="1"/>
              <a:t>M</a:t>
            </a:r>
            <a:r>
              <a:rPr lang="pl-PL" sz="2400" dirty="0" err="1"/>
              <a:t>otyvational</a:t>
            </a:r>
            <a:r>
              <a:rPr lang="pl-PL" sz="2400" dirty="0"/>
              <a:t> – mierzalny, motywujący</a:t>
            </a:r>
          </a:p>
          <a:p>
            <a:pPr marL="0" indent="0">
              <a:buNone/>
            </a:pPr>
            <a:r>
              <a:rPr lang="pl-PL" sz="2400" b="1" dirty="0"/>
              <a:t>A</a:t>
            </a:r>
            <a:r>
              <a:rPr lang="pl-PL" sz="2400" dirty="0"/>
              <a:t>	</a:t>
            </a:r>
            <a:r>
              <a:rPr lang="pl-PL" sz="2400" b="1" dirty="0" err="1"/>
              <a:t>A</a:t>
            </a:r>
            <a:r>
              <a:rPr lang="pl-PL" sz="2400" dirty="0" err="1"/>
              <a:t>ttainable</a:t>
            </a:r>
            <a:r>
              <a:rPr lang="pl-PL" sz="2400" dirty="0"/>
              <a:t> – osiągalny, ambitny, akceptowalny</a:t>
            </a:r>
          </a:p>
          <a:p>
            <a:pPr marL="0" indent="0">
              <a:buNone/>
            </a:pPr>
            <a:r>
              <a:rPr lang="pl-PL" sz="2400" b="1" dirty="0"/>
              <a:t>R	</a:t>
            </a:r>
            <a:r>
              <a:rPr lang="pl-PL" sz="2400" b="1" dirty="0" err="1"/>
              <a:t>R</a:t>
            </a:r>
            <a:r>
              <a:rPr lang="pl-PL" sz="2400" dirty="0" err="1"/>
              <a:t>elevant</a:t>
            </a:r>
            <a:r>
              <a:rPr lang="pl-PL" sz="2400" dirty="0"/>
              <a:t> – istotny, ważny, realny</a:t>
            </a:r>
          </a:p>
          <a:p>
            <a:pPr marL="0" indent="0">
              <a:buNone/>
            </a:pPr>
            <a:r>
              <a:rPr lang="pl-PL" sz="2400" b="1" dirty="0"/>
              <a:t>T	T</a:t>
            </a:r>
            <a:r>
              <a:rPr lang="pl-PL" sz="2400" dirty="0"/>
              <a:t>ime – określony w czasie konkretną datą</a:t>
            </a: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0220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5CFC328-6E20-4104-BF76-69067753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1405DD36-380F-46BC-B05C-FC539DE6A51D}"/>
              </a:ext>
            </a:extLst>
          </p:cNvPr>
          <p:cNvSpPr txBox="1">
            <a:spLocks/>
          </p:cNvSpPr>
          <p:nvPr/>
        </p:nvSpPr>
        <p:spPr>
          <a:xfrm>
            <a:off x="901700" y="1267865"/>
            <a:ext cx="10649607" cy="4127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/>
              <a:t>Sfery w taksonomii celów kształcenia </a:t>
            </a:r>
            <a:r>
              <a:rPr lang="pl-PL" b="1" dirty="0" err="1"/>
              <a:t>Blooma</a:t>
            </a:r>
            <a:endParaRPr lang="pl-PL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4B84D45-0AD4-421A-ACD9-FDAB3B506462}"/>
              </a:ext>
            </a:extLst>
          </p:cNvPr>
          <p:cNvGraphicFramePr/>
          <p:nvPr>
            <p:extLst/>
          </p:nvPr>
        </p:nvGraphicFramePr>
        <p:xfrm>
          <a:off x="3352800" y="1828800"/>
          <a:ext cx="7772400" cy="401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6467512"/>
      </p:ext>
    </p:extLst>
  </p:cSld>
  <p:clrMapOvr>
    <a:masterClrMapping/>
  </p:clrMapOvr>
</p:sld>
</file>

<file path=ppt/theme/theme1.xml><?xml version="1.0" encoding="utf-8"?>
<a:theme xmlns:a="http://schemas.openxmlformats.org/drawingml/2006/main" name="bloom2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Aktywizacja uczniów w procesie kształcenia informatycznegon</Template>
  <TotalTime>4395</TotalTime>
  <Words>850</Words>
  <Application>Microsoft Office PowerPoint</Application>
  <PresentationFormat>Panoramiczny</PresentationFormat>
  <Paragraphs>212</Paragraphs>
  <Slides>22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bloom2</vt:lpstr>
      <vt:lpstr>Proces kształcenia</vt:lpstr>
      <vt:lpstr>Planowanie procesu kształcenia</vt:lpstr>
      <vt:lpstr>Nowe trendy w  podejściu do procesu uczenia się</vt:lpstr>
      <vt:lpstr>Scenariusz zajęć uwzględniający kształcenie wyprzedzające</vt:lpstr>
      <vt:lpstr>Strategie kształcenia wg Okonia</vt:lpstr>
      <vt:lpstr>Nauczyciel sam projektuje proces kształcenia</vt:lpstr>
      <vt:lpstr>Prezentacja programu PowerPoint</vt:lpstr>
      <vt:lpstr>Cele kształcenia</vt:lpstr>
      <vt:lpstr>Prezentacja programu PowerPoint</vt:lpstr>
      <vt:lpstr>Prezentacja programu PowerPoint</vt:lpstr>
      <vt:lpstr>Kategorie sfery poznawczej</vt:lpstr>
      <vt:lpstr>      DOSKONALENIE TRENERÓW WSPOMAGANIA OŚWIATY  POWR.02.10.00-00-7015/17</vt:lpstr>
      <vt:lpstr>Kategorie sfery afektywnej </vt:lpstr>
      <vt:lpstr>      DOSKONALENIE TRENERÓW WSPOMAGANIA OŚWIATY  POWR.02.10.00-00-7015/17</vt:lpstr>
      <vt:lpstr>Kategorie sfery psychomotorycznej </vt:lpstr>
      <vt:lpstr>Formułowanie celów kształcenia</vt:lpstr>
      <vt:lpstr>Czynniki warunkujące przebieg procesu kształcenia</vt:lpstr>
      <vt:lpstr>Metody kształcenia</vt:lpstr>
      <vt:lpstr>Metody aktywizujące</vt:lpstr>
      <vt:lpstr>Rola nauczyciela</vt:lpstr>
      <vt:lpstr>Środowisko edukacyjne sprzyjające uczeniu się</vt:lpstr>
      <vt:lpstr>Monitorowanie procesu kształcenia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 kształcenia</dc:title>
  <dc:creator>Anna Koludo</dc:creator>
  <cp:lastModifiedBy>Anna Koludo</cp:lastModifiedBy>
  <cp:revision>41</cp:revision>
  <dcterms:created xsi:type="dcterms:W3CDTF">2019-01-26T15:42:15Z</dcterms:created>
  <dcterms:modified xsi:type="dcterms:W3CDTF">2019-01-29T18:27:21Z</dcterms:modified>
</cp:coreProperties>
</file>